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4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39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532" r:id="rId3"/>
    <p:sldId id="390" r:id="rId4"/>
    <p:sldId id="391" r:id="rId5"/>
    <p:sldId id="387" r:id="rId6"/>
    <p:sldId id="392" r:id="rId7"/>
    <p:sldId id="393" r:id="rId8"/>
    <p:sldId id="398" r:id="rId9"/>
    <p:sldId id="394" r:id="rId10"/>
    <p:sldId id="533" r:id="rId11"/>
    <p:sldId id="395" r:id="rId12"/>
    <p:sldId id="399" r:id="rId13"/>
    <p:sldId id="534" r:id="rId14"/>
    <p:sldId id="535" r:id="rId15"/>
    <p:sldId id="536" r:id="rId16"/>
    <p:sldId id="400" r:id="rId17"/>
    <p:sldId id="401" r:id="rId18"/>
    <p:sldId id="699" r:id="rId19"/>
    <p:sldId id="698" r:id="rId20"/>
    <p:sldId id="697" r:id="rId21"/>
    <p:sldId id="696" r:id="rId22"/>
    <p:sldId id="695" r:id="rId23"/>
    <p:sldId id="694" r:id="rId24"/>
    <p:sldId id="693" r:id="rId25"/>
    <p:sldId id="692" r:id="rId26"/>
    <p:sldId id="691" r:id="rId27"/>
    <p:sldId id="690" r:id="rId28"/>
    <p:sldId id="689" r:id="rId29"/>
    <p:sldId id="688" r:id="rId30"/>
    <p:sldId id="687" r:id="rId31"/>
    <p:sldId id="686" r:id="rId32"/>
    <p:sldId id="685" r:id="rId33"/>
    <p:sldId id="684" r:id="rId34"/>
    <p:sldId id="683" r:id="rId35"/>
    <p:sldId id="700" r:id="rId36"/>
    <p:sldId id="682" r:id="rId37"/>
    <p:sldId id="712" r:id="rId38"/>
    <p:sldId id="426" r:id="rId39"/>
    <p:sldId id="427" r:id="rId40"/>
    <p:sldId id="403" r:id="rId41"/>
    <p:sldId id="521" r:id="rId42"/>
    <p:sldId id="522" r:id="rId43"/>
    <p:sldId id="540" r:id="rId44"/>
    <p:sldId id="410" r:id="rId45"/>
    <p:sldId id="713" r:id="rId46"/>
    <p:sldId id="542" r:id="rId47"/>
    <p:sldId id="543" r:id="rId48"/>
    <p:sldId id="544" r:id="rId49"/>
    <p:sldId id="428" r:id="rId50"/>
    <p:sldId id="523" r:id="rId51"/>
    <p:sldId id="429" r:id="rId52"/>
    <p:sldId id="541" r:id="rId53"/>
    <p:sldId id="714" r:id="rId54"/>
    <p:sldId id="545" r:id="rId55"/>
    <p:sldId id="430" r:id="rId56"/>
    <p:sldId id="524" r:id="rId57"/>
    <p:sldId id="525" r:id="rId58"/>
    <p:sldId id="701" r:id="rId59"/>
    <p:sldId id="509" r:id="rId60"/>
    <p:sldId id="702" r:id="rId61"/>
    <p:sldId id="715" r:id="rId62"/>
    <p:sldId id="443" r:id="rId63"/>
    <p:sldId id="526" r:id="rId64"/>
    <p:sldId id="444" r:id="rId65"/>
    <p:sldId id="440" r:id="rId66"/>
    <p:sldId id="445" r:id="rId67"/>
    <p:sldId id="446" r:id="rId68"/>
    <p:sldId id="447" r:id="rId69"/>
    <p:sldId id="448" r:id="rId70"/>
    <p:sldId id="435" r:id="rId71"/>
    <p:sldId id="449" r:id="rId72"/>
    <p:sldId id="450" r:id="rId73"/>
    <p:sldId id="546" r:id="rId74"/>
    <p:sldId id="457" r:id="rId75"/>
    <p:sldId id="547" r:id="rId76"/>
    <p:sldId id="458" r:id="rId77"/>
    <p:sldId id="679" r:id="rId78"/>
    <p:sldId id="461" r:id="rId79"/>
    <p:sldId id="548" r:id="rId80"/>
    <p:sldId id="459" r:id="rId81"/>
    <p:sldId id="549" r:id="rId82"/>
    <p:sldId id="462" r:id="rId83"/>
    <p:sldId id="460" r:id="rId84"/>
    <p:sldId id="527" r:id="rId85"/>
    <p:sldId id="528" r:id="rId86"/>
    <p:sldId id="550" r:id="rId87"/>
    <p:sldId id="551" r:id="rId88"/>
    <p:sldId id="552" r:id="rId89"/>
    <p:sldId id="680" r:id="rId90"/>
    <p:sldId id="451" r:id="rId91"/>
    <p:sldId id="452" r:id="rId92"/>
    <p:sldId id="453" r:id="rId93"/>
    <p:sldId id="454" r:id="rId94"/>
    <p:sldId id="463" r:id="rId95"/>
    <p:sldId id="455" r:id="rId96"/>
    <p:sldId id="456" r:id="rId97"/>
    <p:sldId id="464" r:id="rId98"/>
    <p:sldId id="465" r:id="rId99"/>
    <p:sldId id="466" r:id="rId100"/>
    <p:sldId id="467" r:id="rId101"/>
    <p:sldId id="468" r:id="rId102"/>
    <p:sldId id="469" r:id="rId103"/>
    <p:sldId id="470" r:id="rId104"/>
    <p:sldId id="472" r:id="rId105"/>
    <p:sldId id="473" r:id="rId106"/>
    <p:sldId id="704" r:id="rId107"/>
    <p:sldId id="705" r:id="rId108"/>
    <p:sldId id="476" r:id="rId109"/>
    <p:sldId id="477" r:id="rId110"/>
    <p:sldId id="478" r:id="rId111"/>
    <p:sldId id="479" r:id="rId112"/>
    <p:sldId id="706" r:id="rId113"/>
    <p:sldId id="707" r:id="rId114"/>
    <p:sldId id="482" r:id="rId115"/>
    <p:sldId id="708" r:id="rId116"/>
    <p:sldId id="484" r:id="rId117"/>
    <p:sldId id="485" r:id="rId118"/>
    <p:sldId id="709" r:id="rId119"/>
    <p:sldId id="716" r:id="rId120"/>
    <p:sldId id="487" r:id="rId121"/>
    <p:sldId id="488" r:id="rId122"/>
    <p:sldId id="486" r:id="rId123"/>
    <p:sldId id="474" r:id="rId124"/>
    <p:sldId id="489" r:id="rId125"/>
    <p:sldId id="490" r:id="rId126"/>
    <p:sldId id="491" r:id="rId127"/>
    <p:sldId id="492" r:id="rId128"/>
    <p:sldId id="493" r:id="rId129"/>
    <p:sldId id="494" r:id="rId130"/>
    <p:sldId id="495" r:id="rId131"/>
    <p:sldId id="496" r:id="rId132"/>
    <p:sldId id="676" r:id="rId133"/>
    <p:sldId id="497" r:id="rId134"/>
    <p:sldId id="498" r:id="rId135"/>
    <p:sldId id="529" r:id="rId136"/>
    <p:sldId id="710" r:id="rId137"/>
    <p:sldId id="501" r:id="rId138"/>
    <p:sldId id="530" r:id="rId139"/>
    <p:sldId id="502" r:id="rId140"/>
    <p:sldId id="531" r:id="rId141"/>
    <p:sldId id="500" r:id="rId142"/>
    <p:sldId id="503" r:id="rId143"/>
    <p:sldId id="506" r:id="rId144"/>
    <p:sldId id="507" r:id="rId145"/>
    <p:sldId id="711" r:id="rId146"/>
    <p:sldId id="681" r:id="rId147"/>
    <p:sldId id="340" r:id="rId148"/>
  </p:sldIdLst>
  <p:sldSz cx="9144000" cy="6858000" type="screen4x3"/>
  <p:notesSz cx="6858000" cy="9144000"/>
  <p:embeddedFontLst>
    <p:embeddedFont>
      <p:font typeface="Libra BT" pitchFamily="66" charset="0"/>
      <p:regular r:id="rId149"/>
    </p:embeddedFont>
    <p:embeddedFont>
      <p:font typeface="CentSchbook BT" pitchFamily="18" charset="0"/>
      <p:regular r:id="rId150"/>
      <p:bold r:id="rId151"/>
      <p:italic r:id="rId152"/>
      <p:boldItalic r:id="rId153"/>
    </p:embeddedFont>
    <p:embeddedFont>
      <p:font typeface="Arial Narrow" pitchFamily="34" charset="0"/>
      <p:regular r:id="rId154"/>
      <p:bold r:id="rId155"/>
      <p:italic r:id="rId156"/>
      <p:boldItalic r:id="rId157"/>
    </p:embeddedFont>
    <p:embeddedFont>
      <p:font typeface="Arial Black" pitchFamily="34" charset="0"/>
      <p:bold r:id="rId158"/>
      <p:italic r:id="rId159"/>
    </p:embeddedFont>
    <p:embeddedFont>
      <p:font typeface="DomCasual BT" pitchFamily="66" charset="0"/>
      <p:regular r:id="rId160"/>
    </p:embeddedFont>
    <p:embeddedFont>
      <p:font typeface="DomBold BT" pitchFamily="66" charset="0"/>
      <p:regular r:id="rId161"/>
    </p:embeddedFont>
    <p:embeddedFont>
      <p:font typeface="Candara" pitchFamily="34" charset="0"/>
      <p:regular r:id="rId162"/>
      <p:bold r:id="rId163"/>
      <p:italic r:id="rId164"/>
      <p:boldItalic r:id="rId165"/>
    </p:embeddedFont>
    <p:embeddedFont>
      <p:font typeface="Swis721 Lt BT" pitchFamily="34" charset="0"/>
      <p:regular r:id="rId166"/>
      <p:italic r:id="rId167"/>
    </p:embeddedFont>
    <p:embeddedFont>
      <p:font typeface="Swis721 BlkEx BT" pitchFamily="34" charset="0"/>
      <p:regular r:id="rId16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CCFF33"/>
    <a:srgbClr val="CC6600"/>
    <a:srgbClr val="FFCC00"/>
    <a:srgbClr val="99FF66"/>
    <a:srgbClr val="66FF33"/>
    <a:srgbClr val="66FF66"/>
    <a:srgbClr val="FF6600"/>
    <a:srgbClr val="00FF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7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8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17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54" Type="http://schemas.openxmlformats.org/officeDocument/2006/relationships/font" Target="fonts/font6.fntdata"/><Relationship Id="rId159" Type="http://schemas.openxmlformats.org/officeDocument/2006/relationships/font" Target="fonts/font11.fntdata"/><Relationship Id="rId170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font" Target="fonts/font1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60" Type="http://schemas.openxmlformats.org/officeDocument/2006/relationships/font" Target="fonts/font12.fntdata"/><Relationship Id="rId165" Type="http://schemas.openxmlformats.org/officeDocument/2006/relationships/font" Target="fonts/font17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font" Target="fonts/font2.fntdata"/><Relationship Id="rId155" Type="http://schemas.openxmlformats.org/officeDocument/2006/relationships/font" Target="fonts/font7.fntdata"/><Relationship Id="rId171" Type="http://schemas.openxmlformats.org/officeDocument/2006/relationships/theme" Target="theme/them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font" Target="fonts/font13.fntdata"/><Relationship Id="rId166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font" Target="fonts/font3.fntdata"/><Relationship Id="rId156" Type="http://schemas.openxmlformats.org/officeDocument/2006/relationships/font" Target="fonts/font8.fntdata"/><Relationship Id="rId164" Type="http://schemas.openxmlformats.org/officeDocument/2006/relationships/font" Target="fonts/font16.fntdata"/><Relationship Id="rId16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72" Type="http://schemas.openxmlformats.org/officeDocument/2006/relationships/tableStyles" Target="tableStyle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font" Target="fonts/font19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font" Target="fonts/font9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font" Target="fonts/font20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font" Target="fonts/font15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D24C-8CDB-4D22-878D-B519401914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7A952-ECF5-4E4A-9096-C4DB1A591A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A1AD2-F24C-4126-898B-75D01A2808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89A43-0890-4ECB-9A5F-BB83AEE9FE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A98D5-8340-491D-86B8-851012216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1637F-8A16-4738-BD35-E49C3D76D3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271D2-FFFA-4B1C-BA8F-3F020FE24D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9E743-F487-4323-B9EB-FC4419D1FA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F5032-B917-4EB6-B496-BDAB3327C7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AC66A-77C7-457E-83FD-90EFE33D94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258C5-75F6-437F-BB1C-232453F763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F035B-83F7-423E-A778-EB9F8697B3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95E18-A3F2-46C3-8525-84F882C3DC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72655-75E3-44FF-9AF8-71D8795B814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4D872-8130-4211-85FD-1629C09F7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F31BE-2BA9-4342-99AB-00E81150A6B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0AE10-EF1F-4704-97C5-4B39534AE25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7ECB0-04D4-419F-8F7C-CB869A2D30D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0DC9A-C7CA-49AA-B95E-E2017AF8E30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48CB4-A209-4FCD-943A-A8161F87818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968A1-A128-48CA-9CC6-1035565F8B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77E36-FDAE-4C5F-A2A8-45FCD9162C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066C61-295B-4694-8DFE-08ED3C8F918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0FD7B79-3973-4C5E-81BA-3B061D834A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2973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católico-espiritistas y ocultistas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1816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21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9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7999"/>
          </a:xfrm>
          <a:effectLst/>
        </p:spPr>
        <p:txBody>
          <a:bodyPr/>
          <a:lstStyle/>
          <a:p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prácticas ocultistas Varían </a:t>
            </a: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muchísimo de región en región y de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grupo en grupo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0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6857999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Hay elementos claves y subyacentes que proveen unión en esta diversidad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739775"/>
            <a:ext cx="8534400" cy="1470025"/>
          </a:xfrm>
          <a:effectLst/>
        </p:spPr>
        <p:txBody>
          <a:bodyPr/>
          <a:lstStyle/>
          <a:p>
            <a: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Ocultismo:</a:t>
            </a:r>
            <a:b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304800" y="1447800"/>
            <a:ext cx="8534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“</a:t>
            </a:r>
            <a:r>
              <a:rPr lang="es-MX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el conjunto de conocimientos y prácticas mágicas y misteriosas, con las que se pretende penetrar y/o dominar los secretos de la naturaleza y del mundo espiritual</a:t>
            </a:r>
            <a:r>
              <a:rPr lang="es-MX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 </a:t>
            </a:r>
            <a:r>
              <a:rPr lang="es-VE" sz="4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”</a:t>
            </a:r>
            <a:endParaRPr lang="es-VE" sz="1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Controlar estos poderes y dirigirlos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819400" y="0"/>
            <a:ext cx="76200" cy="457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Recibir información y sabiduría sobrenatural</a:t>
            </a:r>
          </a:p>
        </p:txBody>
      </p:sp>
      <p:sp>
        <p:nvSpPr>
          <p:cNvPr id="158731" name="Text Box 11"/>
          <p:cNvSpPr txBox="1">
            <a:spLocks noChangeArrowheads="1"/>
          </p:cNvSpPr>
          <p:nvPr/>
        </p:nvSpPr>
        <p:spPr bwMode="auto">
          <a:xfrm>
            <a:off x="0" y="4191000"/>
            <a:ext cx="17876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Hendrike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631" name="Rectangle 7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Vivir en armonía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con estos poderes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4634" name="Text Box 10"/>
          <p:cNvSpPr txBox="1">
            <a:spLocks noChangeArrowheads="1"/>
          </p:cNvSpPr>
          <p:nvPr/>
        </p:nvSpPr>
        <p:spPr bwMode="auto">
          <a:xfrm>
            <a:off x="152400" y="6535579"/>
            <a:ext cx="172996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Borghal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5657" name="Text Box 9"/>
          <p:cNvSpPr txBox="1">
            <a:spLocks noChangeArrowheads="1"/>
          </p:cNvSpPr>
          <p:nvPr/>
        </p:nvSpPr>
        <p:spPr bwMode="auto">
          <a:xfrm>
            <a:off x="5334000" y="6611779"/>
            <a:ext cx="19062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Timhill2000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Recibir información acerca del futuro</a:t>
            </a:r>
          </a:p>
        </p:txBody>
      </p:sp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0" y="4191000"/>
            <a:ext cx="17876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Hendrike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114800"/>
            <a:ext cx="9144000" cy="2743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679" name="Rectangle 7"/>
          <p:cNvSpPr>
            <a:spLocks noChangeArrowheads="1"/>
          </p:cNvSpPr>
          <p:nvPr/>
        </p:nvSpPr>
        <p:spPr bwMode="auto">
          <a:xfrm>
            <a:off x="0" y="4191000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Estas prácticas no tienen que ser abiertamente diabólicas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114800"/>
            <a:ext cx="9144000" cy="2743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679" name="Rectangle 7"/>
          <p:cNvSpPr>
            <a:spLocks noChangeArrowheads="1"/>
          </p:cNvSpPr>
          <p:nvPr/>
        </p:nvSpPr>
        <p:spPr bwMode="auto">
          <a:xfrm>
            <a:off x="0" y="4191000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Esta gente cree que, de una manera u otra, está sirviendo a </a:t>
            </a:r>
            <a:r>
              <a:rPr lang="es-VE" sz="6000" u="sng" dirty="0" smtClean="0">
                <a:solidFill>
                  <a:srgbClr val="FFFF00"/>
                </a:solidFill>
                <a:latin typeface="Libra BT" pitchFamily="66" charset="0"/>
              </a:rPr>
              <a:t>Dios</a:t>
            </a:r>
            <a:endParaRPr lang="es-VE" sz="6000" u="sng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7600" y="38100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114800"/>
            <a:ext cx="9144000" cy="2743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679" name="Rectangle 7"/>
          <p:cNvSpPr>
            <a:spLocks noChangeArrowheads="1"/>
          </p:cNvSpPr>
          <p:nvPr/>
        </p:nvSpPr>
        <p:spPr bwMode="auto">
          <a:xfrm>
            <a:off x="0" y="4191000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Hay prácticas evangélicas que aproximan a prácticas ocultistas</a:t>
            </a:r>
            <a:endParaRPr lang="es-VE" sz="6000" dirty="0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7600" y="38100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0" y="0"/>
            <a:ext cx="312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La base de Estas prácticas: Satanás y su poder y dominio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La cosmovisión bíblica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657600" y="116114"/>
            <a:ext cx="1727985" cy="1325710"/>
          </a:xfrm>
          <a:custGeom>
            <a:avLst/>
            <a:gdLst>
              <a:gd name="connsiteX0" fmla="*/ 188686 w 1727985"/>
              <a:gd name="connsiteY0" fmla="*/ 1074057 h 1325710"/>
              <a:gd name="connsiteX1" fmla="*/ 362857 w 1727985"/>
              <a:gd name="connsiteY1" fmla="*/ 1088572 h 1325710"/>
              <a:gd name="connsiteX2" fmla="*/ 449943 w 1727985"/>
              <a:gd name="connsiteY2" fmla="*/ 1117600 h 1325710"/>
              <a:gd name="connsiteX3" fmla="*/ 580571 w 1727985"/>
              <a:gd name="connsiteY3" fmla="*/ 1146629 h 1325710"/>
              <a:gd name="connsiteX4" fmla="*/ 624114 w 1727985"/>
              <a:gd name="connsiteY4" fmla="*/ 1175657 h 1325710"/>
              <a:gd name="connsiteX5" fmla="*/ 696686 w 1727985"/>
              <a:gd name="connsiteY5" fmla="*/ 1190172 h 1325710"/>
              <a:gd name="connsiteX6" fmla="*/ 740229 w 1727985"/>
              <a:gd name="connsiteY6" fmla="*/ 1204686 h 1325710"/>
              <a:gd name="connsiteX7" fmla="*/ 1088571 w 1727985"/>
              <a:gd name="connsiteY7" fmla="*/ 1190172 h 1325710"/>
              <a:gd name="connsiteX8" fmla="*/ 1132114 w 1727985"/>
              <a:gd name="connsiteY8" fmla="*/ 1161143 h 1325710"/>
              <a:gd name="connsiteX9" fmla="*/ 1190171 w 1727985"/>
              <a:gd name="connsiteY9" fmla="*/ 1074057 h 1325710"/>
              <a:gd name="connsiteX10" fmla="*/ 1219200 w 1727985"/>
              <a:gd name="connsiteY10" fmla="*/ 986972 h 1325710"/>
              <a:gd name="connsiteX11" fmla="*/ 1233714 w 1727985"/>
              <a:gd name="connsiteY11" fmla="*/ 885372 h 1325710"/>
              <a:gd name="connsiteX12" fmla="*/ 1262743 w 1727985"/>
              <a:gd name="connsiteY12" fmla="*/ 841829 h 1325710"/>
              <a:gd name="connsiteX13" fmla="*/ 1349829 w 1727985"/>
              <a:gd name="connsiteY13" fmla="*/ 812800 h 1325710"/>
              <a:gd name="connsiteX14" fmla="*/ 1393371 w 1727985"/>
              <a:gd name="connsiteY14" fmla="*/ 798286 h 1325710"/>
              <a:gd name="connsiteX15" fmla="*/ 1436914 w 1727985"/>
              <a:gd name="connsiteY15" fmla="*/ 769257 h 1325710"/>
              <a:gd name="connsiteX16" fmla="*/ 1465943 w 1727985"/>
              <a:gd name="connsiteY16" fmla="*/ 725715 h 1325710"/>
              <a:gd name="connsiteX17" fmla="*/ 1553029 w 1727985"/>
              <a:gd name="connsiteY17" fmla="*/ 667657 h 1325710"/>
              <a:gd name="connsiteX18" fmla="*/ 1611086 w 1727985"/>
              <a:gd name="connsiteY18" fmla="*/ 580572 h 1325710"/>
              <a:gd name="connsiteX19" fmla="*/ 1640114 w 1727985"/>
              <a:gd name="connsiteY19" fmla="*/ 537029 h 1325710"/>
              <a:gd name="connsiteX20" fmla="*/ 1698171 w 1727985"/>
              <a:gd name="connsiteY20" fmla="*/ 333829 h 1325710"/>
              <a:gd name="connsiteX21" fmla="*/ 1712686 w 1727985"/>
              <a:gd name="connsiteY21" fmla="*/ 290286 h 1325710"/>
              <a:gd name="connsiteX22" fmla="*/ 1727200 w 1727985"/>
              <a:gd name="connsiteY22" fmla="*/ 246743 h 1325710"/>
              <a:gd name="connsiteX23" fmla="*/ 1712686 w 1727985"/>
              <a:gd name="connsiteY23" fmla="*/ 145143 h 1325710"/>
              <a:gd name="connsiteX24" fmla="*/ 1669143 w 1727985"/>
              <a:gd name="connsiteY24" fmla="*/ 130629 h 1325710"/>
              <a:gd name="connsiteX25" fmla="*/ 1625600 w 1727985"/>
              <a:gd name="connsiteY25" fmla="*/ 87086 h 1325710"/>
              <a:gd name="connsiteX26" fmla="*/ 1538514 w 1727985"/>
              <a:gd name="connsiteY26" fmla="*/ 58057 h 1325710"/>
              <a:gd name="connsiteX27" fmla="*/ 1494971 w 1727985"/>
              <a:gd name="connsiteY27" fmla="*/ 43543 h 1325710"/>
              <a:gd name="connsiteX28" fmla="*/ 508000 w 1727985"/>
              <a:gd name="connsiteY28" fmla="*/ 29029 h 1325710"/>
              <a:gd name="connsiteX29" fmla="*/ 449943 w 1727985"/>
              <a:gd name="connsiteY29" fmla="*/ 14515 h 1325710"/>
              <a:gd name="connsiteX30" fmla="*/ 406400 w 1727985"/>
              <a:gd name="connsiteY30" fmla="*/ 0 h 1325710"/>
              <a:gd name="connsiteX31" fmla="*/ 188686 w 1727985"/>
              <a:gd name="connsiteY31" fmla="*/ 14515 h 1325710"/>
              <a:gd name="connsiteX32" fmla="*/ 116114 w 1727985"/>
              <a:gd name="connsiteY32" fmla="*/ 29029 h 1325710"/>
              <a:gd name="connsiteX33" fmla="*/ 14514 w 1727985"/>
              <a:gd name="connsiteY33" fmla="*/ 43543 h 1325710"/>
              <a:gd name="connsiteX34" fmla="*/ 0 w 1727985"/>
              <a:gd name="connsiteY34" fmla="*/ 87086 h 1325710"/>
              <a:gd name="connsiteX35" fmla="*/ 14514 w 1727985"/>
              <a:gd name="connsiteY35" fmla="*/ 275772 h 1325710"/>
              <a:gd name="connsiteX36" fmla="*/ 29029 w 1727985"/>
              <a:gd name="connsiteY36" fmla="*/ 522515 h 1325710"/>
              <a:gd name="connsiteX37" fmla="*/ 72571 w 1727985"/>
              <a:gd name="connsiteY37" fmla="*/ 624115 h 1325710"/>
              <a:gd name="connsiteX38" fmla="*/ 101600 w 1727985"/>
              <a:gd name="connsiteY38" fmla="*/ 682172 h 1325710"/>
              <a:gd name="connsiteX39" fmla="*/ 116114 w 1727985"/>
              <a:gd name="connsiteY39" fmla="*/ 725715 h 1325710"/>
              <a:gd name="connsiteX40" fmla="*/ 217714 w 1727985"/>
              <a:gd name="connsiteY40" fmla="*/ 812800 h 1325710"/>
              <a:gd name="connsiteX41" fmla="*/ 261257 w 1727985"/>
              <a:gd name="connsiteY41" fmla="*/ 827315 h 1325710"/>
              <a:gd name="connsiteX42" fmla="*/ 348343 w 1727985"/>
              <a:gd name="connsiteY42" fmla="*/ 928915 h 1325710"/>
              <a:gd name="connsiteX43" fmla="*/ 377371 w 1727985"/>
              <a:gd name="connsiteY43" fmla="*/ 972457 h 1325710"/>
              <a:gd name="connsiteX44" fmla="*/ 377371 w 1727985"/>
              <a:gd name="connsiteY44" fmla="*/ 1016000 h 132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27985" h="1325710">
                <a:moveTo>
                  <a:pt x="188686" y="1074057"/>
                </a:moveTo>
                <a:cubicBezTo>
                  <a:pt x="246743" y="1078895"/>
                  <a:pt x="305391" y="1078994"/>
                  <a:pt x="362857" y="1088572"/>
                </a:cubicBezTo>
                <a:cubicBezTo>
                  <a:pt x="393039" y="1093602"/>
                  <a:pt x="420258" y="1110179"/>
                  <a:pt x="449943" y="1117600"/>
                </a:cubicBezTo>
                <a:cubicBezTo>
                  <a:pt x="494537" y="1128748"/>
                  <a:pt x="539045" y="1125866"/>
                  <a:pt x="580571" y="1146629"/>
                </a:cubicBezTo>
                <a:cubicBezTo>
                  <a:pt x="596173" y="1154430"/>
                  <a:pt x="607781" y="1169532"/>
                  <a:pt x="624114" y="1175657"/>
                </a:cubicBezTo>
                <a:cubicBezTo>
                  <a:pt x="647213" y="1184319"/>
                  <a:pt x="672753" y="1184189"/>
                  <a:pt x="696686" y="1190172"/>
                </a:cubicBezTo>
                <a:cubicBezTo>
                  <a:pt x="711529" y="1193883"/>
                  <a:pt x="725715" y="1199848"/>
                  <a:pt x="740229" y="1204686"/>
                </a:cubicBezTo>
                <a:cubicBezTo>
                  <a:pt x="856343" y="1199848"/>
                  <a:pt x="973067" y="1203006"/>
                  <a:pt x="1088571" y="1190172"/>
                </a:cubicBezTo>
                <a:cubicBezTo>
                  <a:pt x="1105908" y="1188246"/>
                  <a:pt x="1121217" y="1174765"/>
                  <a:pt x="1132114" y="1161143"/>
                </a:cubicBezTo>
                <a:cubicBezTo>
                  <a:pt x="1300171" y="951073"/>
                  <a:pt x="938524" y="1325710"/>
                  <a:pt x="1190171" y="1074057"/>
                </a:cubicBezTo>
                <a:cubicBezTo>
                  <a:pt x="1199847" y="1045029"/>
                  <a:pt x="1214873" y="1017263"/>
                  <a:pt x="1219200" y="986972"/>
                </a:cubicBezTo>
                <a:cubicBezTo>
                  <a:pt x="1224038" y="953105"/>
                  <a:pt x="1223884" y="918140"/>
                  <a:pt x="1233714" y="885372"/>
                </a:cubicBezTo>
                <a:cubicBezTo>
                  <a:pt x="1238727" y="868664"/>
                  <a:pt x="1247950" y="851074"/>
                  <a:pt x="1262743" y="841829"/>
                </a:cubicBezTo>
                <a:cubicBezTo>
                  <a:pt x="1288691" y="825612"/>
                  <a:pt x="1320800" y="822476"/>
                  <a:pt x="1349829" y="812800"/>
                </a:cubicBezTo>
                <a:lnTo>
                  <a:pt x="1393371" y="798286"/>
                </a:lnTo>
                <a:cubicBezTo>
                  <a:pt x="1407885" y="788610"/>
                  <a:pt x="1424579" y="781592"/>
                  <a:pt x="1436914" y="769257"/>
                </a:cubicBezTo>
                <a:cubicBezTo>
                  <a:pt x="1449249" y="756922"/>
                  <a:pt x="1452815" y="737202"/>
                  <a:pt x="1465943" y="725715"/>
                </a:cubicBezTo>
                <a:cubicBezTo>
                  <a:pt x="1492199" y="702741"/>
                  <a:pt x="1553029" y="667657"/>
                  <a:pt x="1553029" y="667657"/>
                </a:cubicBezTo>
                <a:lnTo>
                  <a:pt x="1611086" y="580572"/>
                </a:lnTo>
                <a:lnTo>
                  <a:pt x="1640114" y="537029"/>
                </a:lnTo>
                <a:cubicBezTo>
                  <a:pt x="1676561" y="391245"/>
                  <a:pt x="1656530" y="458752"/>
                  <a:pt x="1698171" y="333829"/>
                </a:cubicBezTo>
                <a:lnTo>
                  <a:pt x="1712686" y="290286"/>
                </a:lnTo>
                <a:lnTo>
                  <a:pt x="1727200" y="246743"/>
                </a:lnTo>
                <a:cubicBezTo>
                  <a:pt x="1722362" y="212876"/>
                  <a:pt x="1727985" y="175742"/>
                  <a:pt x="1712686" y="145143"/>
                </a:cubicBezTo>
                <a:cubicBezTo>
                  <a:pt x="1705844" y="131459"/>
                  <a:pt x="1681873" y="139116"/>
                  <a:pt x="1669143" y="130629"/>
                </a:cubicBezTo>
                <a:cubicBezTo>
                  <a:pt x="1652064" y="119243"/>
                  <a:pt x="1643543" y="97055"/>
                  <a:pt x="1625600" y="87086"/>
                </a:cubicBezTo>
                <a:cubicBezTo>
                  <a:pt x="1598852" y="72226"/>
                  <a:pt x="1567543" y="67733"/>
                  <a:pt x="1538514" y="58057"/>
                </a:cubicBezTo>
                <a:cubicBezTo>
                  <a:pt x="1524000" y="53219"/>
                  <a:pt x="1510269" y="43768"/>
                  <a:pt x="1494971" y="43543"/>
                </a:cubicBezTo>
                <a:lnTo>
                  <a:pt x="508000" y="29029"/>
                </a:lnTo>
                <a:cubicBezTo>
                  <a:pt x="488648" y="24191"/>
                  <a:pt x="469123" y="19995"/>
                  <a:pt x="449943" y="14515"/>
                </a:cubicBezTo>
                <a:cubicBezTo>
                  <a:pt x="435232" y="10312"/>
                  <a:pt x="421700" y="0"/>
                  <a:pt x="406400" y="0"/>
                </a:cubicBezTo>
                <a:cubicBezTo>
                  <a:pt x="333668" y="0"/>
                  <a:pt x="261257" y="9677"/>
                  <a:pt x="188686" y="14515"/>
                </a:cubicBezTo>
                <a:cubicBezTo>
                  <a:pt x="164495" y="19353"/>
                  <a:pt x="140448" y="24973"/>
                  <a:pt x="116114" y="29029"/>
                </a:cubicBezTo>
                <a:cubicBezTo>
                  <a:pt x="82369" y="34653"/>
                  <a:pt x="45113" y="28244"/>
                  <a:pt x="14514" y="43543"/>
                </a:cubicBezTo>
                <a:cubicBezTo>
                  <a:pt x="830" y="50385"/>
                  <a:pt x="4838" y="72572"/>
                  <a:pt x="0" y="87086"/>
                </a:cubicBezTo>
                <a:cubicBezTo>
                  <a:pt x="4838" y="149981"/>
                  <a:pt x="10318" y="212831"/>
                  <a:pt x="14514" y="275772"/>
                </a:cubicBezTo>
                <a:cubicBezTo>
                  <a:pt x="19995" y="357979"/>
                  <a:pt x="21218" y="440496"/>
                  <a:pt x="29029" y="522515"/>
                </a:cubicBezTo>
                <a:cubicBezTo>
                  <a:pt x="35159" y="586880"/>
                  <a:pt x="43509" y="573257"/>
                  <a:pt x="72571" y="624115"/>
                </a:cubicBezTo>
                <a:cubicBezTo>
                  <a:pt x="83306" y="642901"/>
                  <a:pt x="93077" y="662285"/>
                  <a:pt x="101600" y="682172"/>
                </a:cubicBezTo>
                <a:cubicBezTo>
                  <a:pt x="107627" y="696234"/>
                  <a:pt x="107627" y="712985"/>
                  <a:pt x="116114" y="725715"/>
                </a:cubicBezTo>
                <a:cubicBezTo>
                  <a:pt x="131951" y="749470"/>
                  <a:pt x="196047" y="800419"/>
                  <a:pt x="217714" y="812800"/>
                </a:cubicBezTo>
                <a:cubicBezTo>
                  <a:pt x="230998" y="820391"/>
                  <a:pt x="246743" y="822477"/>
                  <a:pt x="261257" y="827315"/>
                </a:cubicBezTo>
                <a:cubicBezTo>
                  <a:pt x="314008" y="880064"/>
                  <a:pt x="301792" y="863744"/>
                  <a:pt x="348343" y="928915"/>
                </a:cubicBezTo>
                <a:cubicBezTo>
                  <a:pt x="358482" y="943110"/>
                  <a:pt x="371855" y="955908"/>
                  <a:pt x="377371" y="972457"/>
                </a:cubicBezTo>
                <a:cubicBezTo>
                  <a:pt x="381961" y="986227"/>
                  <a:pt x="377371" y="1001486"/>
                  <a:pt x="377371" y="101600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47800" y="5181600"/>
            <a:ext cx="19050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657600" y="116114"/>
            <a:ext cx="1727985" cy="1325710"/>
          </a:xfrm>
          <a:custGeom>
            <a:avLst/>
            <a:gdLst>
              <a:gd name="connsiteX0" fmla="*/ 188686 w 1727985"/>
              <a:gd name="connsiteY0" fmla="*/ 1074057 h 1325710"/>
              <a:gd name="connsiteX1" fmla="*/ 362857 w 1727985"/>
              <a:gd name="connsiteY1" fmla="*/ 1088572 h 1325710"/>
              <a:gd name="connsiteX2" fmla="*/ 449943 w 1727985"/>
              <a:gd name="connsiteY2" fmla="*/ 1117600 h 1325710"/>
              <a:gd name="connsiteX3" fmla="*/ 580571 w 1727985"/>
              <a:gd name="connsiteY3" fmla="*/ 1146629 h 1325710"/>
              <a:gd name="connsiteX4" fmla="*/ 624114 w 1727985"/>
              <a:gd name="connsiteY4" fmla="*/ 1175657 h 1325710"/>
              <a:gd name="connsiteX5" fmla="*/ 696686 w 1727985"/>
              <a:gd name="connsiteY5" fmla="*/ 1190172 h 1325710"/>
              <a:gd name="connsiteX6" fmla="*/ 740229 w 1727985"/>
              <a:gd name="connsiteY6" fmla="*/ 1204686 h 1325710"/>
              <a:gd name="connsiteX7" fmla="*/ 1088571 w 1727985"/>
              <a:gd name="connsiteY7" fmla="*/ 1190172 h 1325710"/>
              <a:gd name="connsiteX8" fmla="*/ 1132114 w 1727985"/>
              <a:gd name="connsiteY8" fmla="*/ 1161143 h 1325710"/>
              <a:gd name="connsiteX9" fmla="*/ 1190171 w 1727985"/>
              <a:gd name="connsiteY9" fmla="*/ 1074057 h 1325710"/>
              <a:gd name="connsiteX10" fmla="*/ 1219200 w 1727985"/>
              <a:gd name="connsiteY10" fmla="*/ 986972 h 1325710"/>
              <a:gd name="connsiteX11" fmla="*/ 1233714 w 1727985"/>
              <a:gd name="connsiteY11" fmla="*/ 885372 h 1325710"/>
              <a:gd name="connsiteX12" fmla="*/ 1262743 w 1727985"/>
              <a:gd name="connsiteY12" fmla="*/ 841829 h 1325710"/>
              <a:gd name="connsiteX13" fmla="*/ 1349829 w 1727985"/>
              <a:gd name="connsiteY13" fmla="*/ 812800 h 1325710"/>
              <a:gd name="connsiteX14" fmla="*/ 1393371 w 1727985"/>
              <a:gd name="connsiteY14" fmla="*/ 798286 h 1325710"/>
              <a:gd name="connsiteX15" fmla="*/ 1436914 w 1727985"/>
              <a:gd name="connsiteY15" fmla="*/ 769257 h 1325710"/>
              <a:gd name="connsiteX16" fmla="*/ 1465943 w 1727985"/>
              <a:gd name="connsiteY16" fmla="*/ 725715 h 1325710"/>
              <a:gd name="connsiteX17" fmla="*/ 1553029 w 1727985"/>
              <a:gd name="connsiteY17" fmla="*/ 667657 h 1325710"/>
              <a:gd name="connsiteX18" fmla="*/ 1611086 w 1727985"/>
              <a:gd name="connsiteY18" fmla="*/ 580572 h 1325710"/>
              <a:gd name="connsiteX19" fmla="*/ 1640114 w 1727985"/>
              <a:gd name="connsiteY19" fmla="*/ 537029 h 1325710"/>
              <a:gd name="connsiteX20" fmla="*/ 1698171 w 1727985"/>
              <a:gd name="connsiteY20" fmla="*/ 333829 h 1325710"/>
              <a:gd name="connsiteX21" fmla="*/ 1712686 w 1727985"/>
              <a:gd name="connsiteY21" fmla="*/ 290286 h 1325710"/>
              <a:gd name="connsiteX22" fmla="*/ 1727200 w 1727985"/>
              <a:gd name="connsiteY22" fmla="*/ 246743 h 1325710"/>
              <a:gd name="connsiteX23" fmla="*/ 1712686 w 1727985"/>
              <a:gd name="connsiteY23" fmla="*/ 145143 h 1325710"/>
              <a:gd name="connsiteX24" fmla="*/ 1669143 w 1727985"/>
              <a:gd name="connsiteY24" fmla="*/ 130629 h 1325710"/>
              <a:gd name="connsiteX25" fmla="*/ 1625600 w 1727985"/>
              <a:gd name="connsiteY25" fmla="*/ 87086 h 1325710"/>
              <a:gd name="connsiteX26" fmla="*/ 1538514 w 1727985"/>
              <a:gd name="connsiteY26" fmla="*/ 58057 h 1325710"/>
              <a:gd name="connsiteX27" fmla="*/ 1494971 w 1727985"/>
              <a:gd name="connsiteY27" fmla="*/ 43543 h 1325710"/>
              <a:gd name="connsiteX28" fmla="*/ 508000 w 1727985"/>
              <a:gd name="connsiteY28" fmla="*/ 29029 h 1325710"/>
              <a:gd name="connsiteX29" fmla="*/ 449943 w 1727985"/>
              <a:gd name="connsiteY29" fmla="*/ 14515 h 1325710"/>
              <a:gd name="connsiteX30" fmla="*/ 406400 w 1727985"/>
              <a:gd name="connsiteY30" fmla="*/ 0 h 1325710"/>
              <a:gd name="connsiteX31" fmla="*/ 188686 w 1727985"/>
              <a:gd name="connsiteY31" fmla="*/ 14515 h 1325710"/>
              <a:gd name="connsiteX32" fmla="*/ 116114 w 1727985"/>
              <a:gd name="connsiteY32" fmla="*/ 29029 h 1325710"/>
              <a:gd name="connsiteX33" fmla="*/ 14514 w 1727985"/>
              <a:gd name="connsiteY33" fmla="*/ 43543 h 1325710"/>
              <a:gd name="connsiteX34" fmla="*/ 0 w 1727985"/>
              <a:gd name="connsiteY34" fmla="*/ 87086 h 1325710"/>
              <a:gd name="connsiteX35" fmla="*/ 14514 w 1727985"/>
              <a:gd name="connsiteY35" fmla="*/ 275772 h 1325710"/>
              <a:gd name="connsiteX36" fmla="*/ 29029 w 1727985"/>
              <a:gd name="connsiteY36" fmla="*/ 522515 h 1325710"/>
              <a:gd name="connsiteX37" fmla="*/ 72571 w 1727985"/>
              <a:gd name="connsiteY37" fmla="*/ 624115 h 1325710"/>
              <a:gd name="connsiteX38" fmla="*/ 101600 w 1727985"/>
              <a:gd name="connsiteY38" fmla="*/ 682172 h 1325710"/>
              <a:gd name="connsiteX39" fmla="*/ 116114 w 1727985"/>
              <a:gd name="connsiteY39" fmla="*/ 725715 h 1325710"/>
              <a:gd name="connsiteX40" fmla="*/ 217714 w 1727985"/>
              <a:gd name="connsiteY40" fmla="*/ 812800 h 1325710"/>
              <a:gd name="connsiteX41" fmla="*/ 261257 w 1727985"/>
              <a:gd name="connsiteY41" fmla="*/ 827315 h 1325710"/>
              <a:gd name="connsiteX42" fmla="*/ 348343 w 1727985"/>
              <a:gd name="connsiteY42" fmla="*/ 928915 h 1325710"/>
              <a:gd name="connsiteX43" fmla="*/ 377371 w 1727985"/>
              <a:gd name="connsiteY43" fmla="*/ 972457 h 1325710"/>
              <a:gd name="connsiteX44" fmla="*/ 377371 w 1727985"/>
              <a:gd name="connsiteY44" fmla="*/ 1016000 h 132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27985" h="1325710">
                <a:moveTo>
                  <a:pt x="188686" y="1074057"/>
                </a:moveTo>
                <a:cubicBezTo>
                  <a:pt x="246743" y="1078895"/>
                  <a:pt x="305391" y="1078994"/>
                  <a:pt x="362857" y="1088572"/>
                </a:cubicBezTo>
                <a:cubicBezTo>
                  <a:pt x="393039" y="1093602"/>
                  <a:pt x="420258" y="1110179"/>
                  <a:pt x="449943" y="1117600"/>
                </a:cubicBezTo>
                <a:cubicBezTo>
                  <a:pt x="494537" y="1128748"/>
                  <a:pt x="539045" y="1125866"/>
                  <a:pt x="580571" y="1146629"/>
                </a:cubicBezTo>
                <a:cubicBezTo>
                  <a:pt x="596173" y="1154430"/>
                  <a:pt x="607781" y="1169532"/>
                  <a:pt x="624114" y="1175657"/>
                </a:cubicBezTo>
                <a:cubicBezTo>
                  <a:pt x="647213" y="1184319"/>
                  <a:pt x="672753" y="1184189"/>
                  <a:pt x="696686" y="1190172"/>
                </a:cubicBezTo>
                <a:cubicBezTo>
                  <a:pt x="711529" y="1193883"/>
                  <a:pt x="725715" y="1199848"/>
                  <a:pt x="740229" y="1204686"/>
                </a:cubicBezTo>
                <a:cubicBezTo>
                  <a:pt x="856343" y="1199848"/>
                  <a:pt x="973067" y="1203006"/>
                  <a:pt x="1088571" y="1190172"/>
                </a:cubicBezTo>
                <a:cubicBezTo>
                  <a:pt x="1105908" y="1188246"/>
                  <a:pt x="1121217" y="1174765"/>
                  <a:pt x="1132114" y="1161143"/>
                </a:cubicBezTo>
                <a:cubicBezTo>
                  <a:pt x="1300171" y="951073"/>
                  <a:pt x="938524" y="1325710"/>
                  <a:pt x="1190171" y="1074057"/>
                </a:cubicBezTo>
                <a:cubicBezTo>
                  <a:pt x="1199847" y="1045029"/>
                  <a:pt x="1214873" y="1017263"/>
                  <a:pt x="1219200" y="986972"/>
                </a:cubicBezTo>
                <a:cubicBezTo>
                  <a:pt x="1224038" y="953105"/>
                  <a:pt x="1223884" y="918140"/>
                  <a:pt x="1233714" y="885372"/>
                </a:cubicBezTo>
                <a:cubicBezTo>
                  <a:pt x="1238727" y="868664"/>
                  <a:pt x="1247950" y="851074"/>
                  <a:pt x="1262743" y="841829"/>
                </a:cubicBezTo>
                <a:cubicBezTo>
                  <a:pt x="1288691" y="825612"/>
                  <a:pt x="1320800" y="822476"/>
                  <a:pt x="1349829" y="812800"/>
                </a:cubicBezTo>
                <a:lnTo>
                  <a:pt x="1393371" y="798286"/>
                </a:lnTo>
                <a:cubicBezTo>
                  <a:pt x="1407885" y="788610"/>
                  <a:pt x="1424579" y="781592"/>
                  <a:pt x="1436914" y="769257"/>
                </a:cubicBezTo>
                <a:cubicBezTo>
                  <a:pt x="1449249" y="756922"/>
                  <a:pt x="1452815" y="737202"/>
                  <a:pt x="1465943" y="725715"/>
                </a:cubicBezTo>
                <a:cubicBezTo>
                  <a:pt x="1492199" y="702741"/>
                  <a:pt x="1553029" y="667657"/>
                  <a:pt x="1553029" y="667657"/>
                </a:cubicBezTo>
                <a:lnTo>
                  <a:pt x="1611086" y="580572"/>
                </a:lnTo>
                <a:lnTo>
                  <a:pt x="1640114" y="537029"/>
                </a:lnTo>
                <a:cubicBezTo>
                  <a:pt x="1676561" y="391245"/>
                  <a:pt x="1656530" y="458752"/>
                  <a:pt x="1698171" y="333829"/>
                </a:cubicBezTo>
                <a:lnTo>
                  <a:pt x="1712686" y="290286"/>
                </a:lnTo>
                <a:lnTo>
                  <a:pt x="1727200" y="246743"/>
                </a:lnTo>
                <a:cubicBezTo>
                  <a:pt x="1722362" y="212876"/>
                  <a:pt x="1727985" y="175742"/>
                  <a:pt x="1712686" y="145143"/>
                </a:cubicBezTo>
                <a:cubicBezTo>
                  <a:pt x="1705844" y="131459"/>
                  <a:pt x="1681873" y="139116"/>
                  <a:pt x="1669143" y="130629"/>
                </a:cubicBezTo>
                <a:cubicBezTo>
                  <a:pt x="1652064" y="119243"/>
                  <a:pt x="1643543" y="97055"/>
                  <a:pt x="1625600" y="87086"/>
                </a:cubicBezTo>
                <a:cubicBezTo>
                  <a:pt x="1598852" y="72226"/>
                  <a:pt x="1567543" y="67733"/>
                  <a:pt x="1538514" y="58057"/>
                </a:cubicBezTo>
                <a:cubicBezTo>
                  <a:pt x="1524000" y="53219"/>
                  <a:pt x="1510269" y="43768"/>
                  <a:pt x="1494971" y="43543"/>
                </a:cubicBezTo>
                <a:lnTo>
                  <a:pt x="508000" y="29029"/>
                </a:lnTo>
                <a:cubicBezTo>
                  <a:pt x="488648" y="24191"/>
                  <a:pt x="469123" y="19995"/>
                  <a:pt x="449943" y="14515"/>
                </a:cubicBezTo>
                <a:cubicBezTo>
                  <a:pt x="435232" y="10312"/>
                  <a:pt x="421700" y="0"/>
                  <a:pt x="406400" y="0"/>
                </a:cubicBezTo>
                <a:cubicBezTo>
                  <a:pt x="333668" y="0"/>
                  <a:pt x="261257" y="9677"/>
                  <a:pt x="188686" y="14515"/>
                </a:cubicBezTo>
                <a:cubicBezTo>
                  <a:pt x="164495" y="19353"/>
                  <a:pt x="140448" y="24973"/>
                  <a:pt x="116114" y="29029"/>
                </a:cubicBezTo>
                <a:cubicBezTo>
                  <a:pt x="82369" y="34653"/>
                  <a:pt x="45113" y="28244"/>
                  <a:pt x="14514" y="43543"/>
                </a:cubicBezTo>
                <a:cubicBezTo>
                  <a:pt x="830" y="50385"/>
                  <a:pt x="4838" y="72572"/>
                  <a:pt x="0" y="87086"/>
                </a:cubicBezTo>
                <a:cubicBezTo>
                  <a:pt x="4838" y="149981"/>
                  <a:pt x="10318" y="212831"/>
                  <a:pt x="14514" y="275772"/>
                </a:cubicBezTo>
                <a:cubicBezTo>
                  <a:pt x="19995" y="357979"/>
                  <a:pt x="21218" y="440496"/>
                  <a:pt x="29029" y="522515"/>
                </a:cubicBezTo>
                <a:cubicBezTo>
                  <a:pt x="35159" y="586880"/>
                  <a:pt x="43509" y="573257"/>
                  <a:pt x="72571" y="624115"/>
                </a:cubicBezTo>
                <a:cubicBezTo>
                  <a:pt x="83306" y="642901"/>
                  <a:pt x="93077" y="662285"/>
                  <a:pt x="101600" y="682172"/>
                </a:cubicBezTo>
                <a:cubicBezTo>
                  <a:pt x="107627" y="696234"/>
                  <a:pt x="107627" y="712985"/>
                  <a:pt x="116114" y="725715"/>
                </a:cubicBezTo>
                <a:cubicBezTo>
                  <a:pt x="131951" y="749470"/>
                  <a:pt x="196047" y="800419"/>
                  <a:pt x="217714" y="812800"/>
                </a:cubicBezTo>
                <a:cubicBezTo>
                  <a:pt x="230998" y="820391"/>
                  <a:pt x="246743" y="822477"/>
                  <a:pt x="261257" y="827315"/>
                </a:cubicBezTo>
                <a:cubicBezTo>
                  <a:pt x="314008" y="880064"/>
                  <a:pt x="301792" y="863744"/>
                  <a:pt x="348343" y="928915"/>
                </a:cubicBezTo>
                <a:cubicBezTo>
                  <a:pt x="358482" y="943110"/>
                  <a:pt x="371855" y="955908"/>
                  <a:pt x="377371" y="972457"/>
                </a:cubicBezTo>
                <a:cubicBezTo>
                  <a:pt x="381961" y="986227"/>
                  <a:pt x="377371" y="1001486"/>
                  <a:pt x="377371" y="101600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657600" y="116114"/>
            <a:ext cx="1727985" cy="1325710"/>
          </a:xfrm>
          <a:custGeom>
            <a:avLst/>
            <a:gdLst>
              <a:gd name="connsiteX0" fmla="*/ 188686 w 1727985"/>
              <a:gd name="connsiteY0" fmla="*/ 1074057 h 1325710"/>
              <a:gd name="connsiteX1" fmla="*/ 362857 w 1727985"/>
              <a:gd name="connsiteY1" fmla="*/ 1088572 h 1325710"/>
              <a:gd name="connsiteX2" fmla="*/ 449943 w 1727985"/>
              <a:gd name="connsiteY2" fmla="*/ 1117600 h 1325710"/>
              <a:gd name="connsiteX3" fmla="*/ 580571 w 1727985"/>
              <a:gd name="connsiteY3" fmla="*/ 1146629 h 1325710"/>
              <a:gd name="connsiteX4" fmla="*/ 624114 w 1727985"/>
              <a:gd name="connsiteY4" fmla="*/ 1175657 h 1325710"/>
              <a:gd name="connsiteX5" fmla="*/ 696686 w 1727985"/>
              <a:gd name="connsiteY5" fmla="*/ 1190172 h 1325710"/>
              <a:gd name="connsiteX6" fmla="*/ 740229 w 1727985"/>
              <a:gd name="connsiteY6" fmla="*/ 1204686 h 1325710"/>
              <a:gd name="connsiteX7" fmla="*/ 1088571 w 1727985"/>
              <a:gd name="connsiteY7" fmla="*/ 1190172 h 1325710"/>
              <a:gd name="connsiteX8" fmla="*/ 1132114 w 1727985"/>
              <a:gd name="connsiteY8" fmla="*/ 1161143 h 1325710"/>
              <a:gd name="connsiteX9" fmla="*/ 1190171 w 1727985"/>
              <a:gd name="connsiteY9" fmla="*/ 1074057 h 1325710"/>
              <a:gd name="connsiteX10" fmla="*/ 1219200 w 1727985"/>
              <a:gd name="connsiteY10" fmla="*/ 986972 h 1325710"/>
              <a:gd name="connsiteX11" fmla="*/ 1233714 w 1727985"/>
              <a:gd name="connsiteY11" fmla="*/ 885372 h 1325710"/>
              <a:gd name="connsiteX12" fmla="*/ 1262743 w 1727985"/>
              <a:gd name="connsiteY12" fmla="*/ 841829 h 1325710"/>
              <a:gd name="connsiteX13" fmla="*/ 1349829 w 1727985"/>
              <a:gd name="connsiteY13" fmla="*/ 812800 h 1325710"/>
              <a:gd name="connsiteX14" fmla="*/ 1393371 w 1727985"/>
              <a:gd name="connsiteY14" fmla="*/ 798286 h 1325710"/>
              <a:gd name="connsiteX15" fmla="*/ 1436914 w 1727985"/>
              <a:gd name="connsiteY15" fmla="*/ 769257 h 1325710"/>
              <a:gd name="connsiteX16" fmla="*/ 1465943 w 1727985"/>
              <a:gd name="connsiteY16" fmla="*/ 725715 h 1325710"/>
              <a:gd name="connsiteX17" fmla="*/ 1553029 w 1727985"/>
              <a:gd name="connsiteY17" fmla="*/ 667657 h 1325710"/>
              <a:gd name="connsiteX18" fmla="*/ 1611086 w 1727985"/>
              <a:gd name="connsiteY18" fmla="*/ 580572 h 1325710"/>
              <a:gd name="connsiteX19" fmla="*/ 1640114 w 1727985"/>
              <a:gd name="connsiteY19" fmla="*/ 537029 h 1325710"/>
              <a:gd name="connsiteX20" fmla="*/ 1698171 w 1727985"/>
              <a:gd name="connsiteY20" fmla="*/ 333829 h 1325710"/>
              <a:gd name="connsiteX21" fmla="*/ 1712686 w 1727985"/>
              <a:gd name="connsiteY21" fmla="*/ 290286 h 1325710"/>
              <a:gd name="connsiteX22" fmla="*/ 1727200 w 1727985"/>
              <a:gd name="connsiteY22" fmla="*/ 246743 h 1325710"/>
              <a:gd name="connsiteX23" fmla="*/ 1712686 w 1727985"/>
              <a:gd name="connsiteY23" fmla="*/ 145143 h 1325710"/>
              <a:gd name="connsiteX24" fmla="*/ 1669143 w 1727985"/>
              <a:gd name="connsiteY24" fmla="*/ 130629 h 1325710"/>
              <a:gd name="connsiteX25" fmla="*/ 1625600 w 1727985"/>
              <a:gd name="connsiteY25" fmla="*/ 87086 h 1325710"/>
              <a:gd name="connsiteX26" fmla="*/ 1538514 w 1727985"/>
              <a:gd name="connsiteY26" fmla="*/ 58057 h 1325710"/>
              <a:gd name="connsiteX27" fmla="*/ 1494971 w 1727985"/>
              <a:gd name="connsiteY27" fmla="*/ 43543 h 1325710"/>
              <a:gd name="connsiteX28" fmla="*/ 508000 w 1727985"/>
              <a:gd name="connsiteY28" fmla="*/ 29029 h 1325710"/>
              <a:gd name="connsiteX29" fmla="*/ 449943 w 1727985"/>
              <a:gd name="connsiteY29" fmla="*/ 14515 h 1325710"/>
              <a:gd name="connsiteX30" fmla="*/ 406400 w 1727985"/>
              <a:gd name="connsiteY30" fmla="*/ 0 h 1325710"/>
              <a:gd name="connsiteX31" fmla="*/ 188686 w 1727985"/>
              <a:gd name="connsiteY31" fmla="*/ 14515 h 1325710"/>
              <a:gd name="connsiteX32" fmla="*/ 116114 w 1727985"/>
              <a:gd name="connsiteY32" fmla="*/ 29029 h 1325710"/>
              <a:gd name="connsiteX33" fmla="*/ 14514 w 1727985"/>
              <a:gd name="connsiteY33" fmla="*/ 43543 h 1325710"/>
              <a:gd name="connsiteX34" fmla="*/ 0 w 1727985"/>
              <a:gd name="connsiteY34" fmla="*/ 87086 h 1325710"/>
              <a:gd name="connsiteX35" fmla="*/ 14514 w 1727985"/>
              <a:gd name="connsiteY35" fmla="*/ 275772 h 1325710"/>
              <a:gd name="connsiteX36" fmla="*/ 29029 w 1727985"/>
              <a:gd name="connsiteY36" fmla="*/ 522515 h 1325710"/>
              <a:gd name="connsiteX37" fmla="*/ 72571 w 1727985"/>
              <a:gd name="connsiteY37" fmla="*/ 624115 h 1325710"/>
              <a:gd name="connsiteX38" fmla="*/ 101600 w 1727985"/>
              <a:gd name="connsiteY38" fmla="*/ 682172 h 1325710"/>
              <a:gd name="connsiteX39" fmla="*/ 116114 w 1727985"/>
              <a:gd name="connsiteY39" fmla="*/ 725715 h 1325710"/>
              <a:gd name="connsiteX40" fmla="*/ 217714 w 1727985"/>
              <a:gd name="connsiteY40" fmla="*/ 812800 h 1325710"/>
              <a:gd name="connsiteX41" fmla="*/ 261257 w 1727985"/>
              <a:gd name="connsiteY41" fmla="*/ 827315 h 1325710"/>
              <a:gd name="connsiteX42" fmla="*/ 348343 w 1727985"/>
              <a:gd name="connsiteY42" fmla="*/ 928915 h 1325710"/>
              <a:gd name="connsiteX43" fmla="*/ 377371 w 1727985"/>
              <a:gd name="connsiteY43" fmla="*/ 972457 h 1325710"/>
              <a:gd name="connsiteX44" fmla="*/ 377371 w 1727985"/>
              <a:gd name="connsiteY44" fmla="*/ 1016000 h 132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27985" h="1325710">
                <a:moveTo>
                  <a:pt x="188686" y="1074057"/>
                </a:moveTo>
                <a:cubicBezTo>
                  <a:pt x="246743" y="1078895"/>
                  <a:pt x="305391" y="1078994"/>
                  <a:pt x="362857" y="1088572"/>
                </a:cubicBezTo>
                <a:cubicBezTo>
                  <a:pt x="393039" y="1093602"/>
                  <a:pt x="420258" y="1110179"/>
                  <a:pt x="449943" y="1117600"/>
                </a:cubicBezTo>
                <a:cubicBezTo>
                  <a:pt x="494537" y="1128748"/>
                  <a:pt x="539045" y="1125866"/>
                  <a:pt x="580571" y="1146629"/>
                </a:cubicBezTo>
                <a:cubicBezTo>
                  <a:pt x="596173" y="1154430"/>
                  <a:pt x="607781" y="1169532"/>
                  <a:pt x="624114" y="1175657"/>
                </a:cubicBezTo>
                <a:cubicBezTo>
                  <a:pt x="647213" y="1184319"/>
                  <a:pt x="672753" y="1184189"/>
                  <a:pt x="696686" y="1190172"/>
                </a:cubicBezTo>
                <a:cubicBezTo>
                  <a:pt x="711529" y="1193883"/>
                  <a:pt x="725715" y="1199848"/>
                  <a:pt x="740229" y="1204686"/>
                </a:cubicBezTo>
                <a:cubicBezTo>
                  <a:pt x="856343" y="1199848"/>
                  <a:pt x="973067" y="1203006"/>
                  <a:pt x="1088571" y="1190172"/>
                </a:cubicBezTo>
                <a:cubicBezTo>
                  <a:pt x="1105908" y="1188246"/>
                  <a:pt x="1121217" y="1174765"/>
                  <a:pt x="1132114" y="1161143"/>
                </a:cubicBezTo>
                <a:cubicBezTo>
                  <a:pt x="1300171" y="951073"/>
                  <a:pt x="938524" y="1325710"/>
                  <a:pt x="1190171" y="1074057"/>
                </a:cubicBezTo>
                <a:cubicBezTo>
                  <a:pt x="1199847" y="1045029"/>
                  <a:pt x="1214873" y="1017263"/>
                  <a:pt x="1219200" y="986972"/>
                </a:cubicBezTo>
                <a:cubicBezTo>
                  <a:pt x="1224038" y="953105"/>
                  <a:pt x="1223884" y="918140"/>
                  <a:pt x="1233714" y="885372"/>
                </a:cubicBezTo>
                <a:cubicBezTo>
                  <a:pt x="1238727" y="868664"/>
                  <a:pt x="1247950" y="851074"/>
                  <a:pt x="1262743" y="841829"/>
                </a:cubicBezTo>
                <a:cubicBezTo>
                  <a:pt x="1288691" y="825612"/>
                  <a:pt x="1320800" y="822476"/>
                  <a:pt x="1349829" y="812800"/>
                </a:cubicBezTo>
                <a:lnTo>
                  <a:pt x="1393371" y="798286"/>
                </a:lnTo>
                <a:cubicBezTo>
                  <a:pt x="1407885" y="788610"/>
                  <a:pt x="1424579" y="781592"/>
                  <a:pt x="1436914" y="769257"/>
                </a:cubicBezTo>
                <a:cubicBezTo>
                  <a:pt x="1449249" y="756922"/>
                  <a:pt x="1452815" y="737202"/>
                  <a:pt x="1465943" y="725715"/>
                </a:cubicBezTo>
                <a:cubicBezTo>
                  <a:pt x="1492199" y="702741"/>
                  <a:pt x="1553029" y="667657"/>
                  <a:pt x="1553029" y="667657"/>
                </a:cubicBezTo>
                <a:lnTo>
                  <a:pt x="1611086" y="580572"/>
                </a:lnTo>
                <a:lnTo>
                  <a:pt x="1640114" y="537029"/>
                </a:lnTo>
                <a:cubicBezTo>
                  <a:pt x="1676561" y="391245"/>
                  <a:pt x="1656530" y="458752"/>
                  <a:pt x="1698171" y="333829"/>
                </a:cubicBezTo>
                <a:lnTo>
                  <a:pt x="1712686" y="290286"/>
                </a:lnTo>
                <a:lnTo>
                  <a:pt x="1727200" y="246743"/>
                </a:lnTo>
                <a:cubicBezTo>
                  <a:pt x="1722362" y="212876"/>
                  <a:pt x="1727985" y="175742"/>
                  <a:pt x="1712686" y="145143"/>
                </a:cubicBezTo>
                <a:cubicBezTo>
                  <a:pt x="1705844" y="131459"/>
                  <a:pt x="1681873" y="139116"/>
                  <a:pt x="1669143" y="130629"/>
                </a:cubicBezTo>
                <a:cubicBezTo>
                  <a:pt x="1652064" y="119243"/>
                  <a:pt x="1643543" y="97055"/>
                  <a:pt x="1625600" y="87086"/>
                </a:cubicBezTo>
                <a:cubicBezTo>
                  <a:pt x="1598852" y="72226"/>
                  <a:pt x="1567543" y="67733"/>
                  <a:pt x="1538514" y="58057"/>
                </a:cubicBezTo>
                <a:cubicBezTo>
                  <a:pt x="1524000" y="53219"/>
                  <a:pt x="1510269" y="43768"/>
                  <a:pt x="1494971" y="43543"/>
                </a:cubicBezTo>
                <a:lnTo>
                  <a:pt x="508000" y="29029"/>
                </a:lnTo>
                <a:cubicBezTo>
                  <a:pt x="488648" y="24191"/>
                  <a:pt x="469123" y="19995"/>
                  <a:pt x="449943" y="14515"/>
                </a:cubicBezTo>
                <a:cubicBezTo>
                  <a:pt x="435232" y="10312"/>
                  <a:pt x="421700" y="0"/>
                  <a:pt x="406400" y="0"/>
                </a:cubicBezTo>
                <a:cubicBezTo>
                  <a:pt x="333668" y="0"/>
                  <a:pt x="261257" y="9677"/>
                  <a:pt x="188686" y="14515"/>
                </a:cubicBezTo>
                <a:cubicBezTo>
                  <a:pt x="164495" y="19353"/>
                  <a:pt x="140448" y="24973"/>
                  <a:pt x="116114" y="29029"/>
                </a:cubicBezTo>
                <a:cubicBezTo>
                  <a:pt x="82369" y="34653"/>
                  <a:pt x="45113" y="28244"/>
                  <a:pt x="14514" y="43543"/>
                </a:cubicBezTo>
                <a:cubicBezTo>
                  <a:pt x="830" y="50385"/>
                  <a:pt x="4838" y="72572"/>
                  <a:pt x="0" y="87086"/>
                </a:cubicBezTo>
                <a:cubicBezTo>
                  <a:pt x="4838" y="149981"/>
                  <a:pt x="10318" y="212831"/>
                  <a:pt x="14514" y="275772"/>
                </a:cubicBezTo>
                <a:cubicBezTo>
                  <a:pt x="19995" y="357979"/>
                  <a:pt x="21218" y="440496"/>
                  <a:pt x="29029" y="522515"/>
                </a:cubicBezTo>
                <a:cubicBezTo>
                  <a:pt x="35159" y="586880"/>
                  <a:pt x="43509" y="573257"/>
                  <a:pt x="72571" y="624115"/>
                </a:cubicBezTo>
                <a:cubicBezTo>
                  <a:pt x="83306" y="642901"/>
                  <a:pt x="93077" y="662285"/>
                  <a:pt x="101600" y="682172"/>
                </a:cubicBezTo>
                <a:cubicBezTo>
                  <a:pt x="107627" y="696234"/>
                  <a:pt x="107627" y="712985"/>
                  <a:pt x="116114" y="725715"/>
                </a:cubicBezTo>
                <a:cubicBezTo>
                  <a:pt x="131951" y="749470"/>
                  <a:pt x="196047" y="800419"/>
                  <a:pt x="217714" y="812800"/>
                </a:cubicBezTo>
                <a:cubicBezTo>
                  <a:pt x="230998" y="820391"/>
                  <a:pt x="246743" y="822477"/>
                  <a:pt x="261257" y="827315"/>
                </a:cubicBezTo>
                <a:cubicBezTo>
                  <a:pt x="314008" y="880064"/>
                  <a:pt x="301792" y="863744"/>
                  <a:pt x="348343" y="928915"/>
                </a:cubicBezTo>
                <a:cubicBezTo>
                  <a:pt x="358482" y="943110"/>
                  <a:pt x="371855" y="955908"/>
                  <a:pt x="377371" y="972457"/>
                </a:cubicBezTo>
                <a:cubicBezTo>
                  <a:pt x="381961" y="986227"/>
                  <a:pt x="377371" y="1001486"/>
                  <a:pt x="377371" y="101600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382512" y="76200"/>
            <a:ext cx="2057400" cy="1066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657600" y="116114"/>
            <a:ext cx="1727985" cy="1325710"/>
          </a:xfrm>
          <a:custGeom>
            <a:avLst/>
            <a:gdLst>
              <a:gd name="connsiteX0" fmla="*/ 188686 w 1727985"/>
              <a:gd name="connsiteY0" fmla="*/ 1074057 h 1325710"/>
              <a:gd name="connsiteX1" fmla="*/ 362857 w 1727985"/>
              <a:gd name="connsiteY1" fmla="*/ 1088572 h 1325710"/>
              <a:gd name="connsiteX2" fmla="*/ 449943 w 1727985"/>
              <a:gd name="connsiteY2" fmla="*/ 1117600 h 1325710"/>
              <a:gd name="connsiteX3" fmla="*/ 580571 w 1727985"/>
              <a:gd name="connsiteY3" fmla="*/ 1146629 h 1325710"/>
              <a:gd name="connsiteX4" fmla="*/ 624114 w 1727985"/>
              <a:gd name="connsiteY4" fmla="*/ 1175657 h 1325710"/>
              <a:gd name="connsiteX5" fmla="*/ 696686 w 1727985"/>
              <a:gd name="connsiteY5" fmla="*/ 1190172 h 1325710"/>
              <a:gd name="connsiteX6" fmla="*/ 740229 w 1727985"/>
              <a:gd name="connsiteY6" fmla="*/ 1204686 h 1325710"/>
              <a:gd name="connsiteX7" fmla="*/ 1088571 w 1727985"/>
              <a:gd name="connsiteY7" fmla="*/ 1190172 h 1325710"/>
              <a:gd name="connsiteX8" fmla="*/ 1132114 w 1727985"/>
              <a:gd name="connsiteY8" fmla="*/ 1161143 h 1325710"/>
              <a:gd name="connsiteX9" fmla="*/ 1190171 w 1727985"/>
              <a:gd name="connsiteY9" fmla="*/ 1074057 h 1325710"/>
              <a:gd name="connsiteX10" fmla="*/ 1219200 w 1727985"/>
              <a:gd name="connsiteY10" fmla="*/ 986972 h 1325710"/>
              <a:gd name="connsiteX11" fmla="*/ 1233714 w 1727985"/>
              <a:gd name="connsiteY11" fmla="*/ 885372 h 1325710"/>
              <a:gd name="connsiteX12" fmla="*/ 1262743 w 1727985"/>
              <a:gd name="connsiteY12" fmla="*/ 841829 h 1325710"/>
              <a:gd name="connsiteX13" fmla="*/ 1349829 w 1727985"/>
              <a:gd name="connsiteY13" fmla="*/ 812800 h 1325710"/>
              <a:gd name="connsiteX14" fmla="*/ 1393371 w 1727985"/>
              <a:gd name="connsiteY14" fmla="*/ 798286 h 1325710"/>
              <a:gd name="connsiteX15" fmla="*/ 1436914 w 1727985"/>
              <a:gd name="connsiteY15" fmla="*/ 769257 h 1325710"/>
              <a:gd name="connsiteX16" fmla="*/ 1465943 w 1727985"/>
              <a:gd name="connsiteY16" fmla="*/ 725715 h 1325710"/>
              <a:gd name="connsiteX17" fmla="*/ 1553029 w 1727985"/>
              <a:gd name="connsiteY17" fmla="*/ 667657 h 1325710"/>
              <a:gd name="connsiteX18" fmla="*/ 1611086 w 1727985"/>
              <a:gd name="connsiteY18" fmla="*/ 580572 h 1325710"/>
              <a:gd name="connsiteX19" fmla="*/ 1640114 w 1727985"/>
              <a:gd name="connsiteY19" fmla="*/ 537029 h 1325710"/>
              <a:gd name="connsiteX20" fmla="*/ 1698171 w 1727985"/>
              <a:gd name="connsiteY20" fmla="*/ 333829 h 1325710"/>
              <a:gd name="connsiteX21" fmla="*/ 1712686 w 1727985"/>
              <a:gd name="connsiteY21" fmla="*/ 290286 h 1325710"/>
              <a:gd name="connsiteX22" fmla="*/ 1727200 w 1727985"/>
              <a:gd name="connsiteY22" fmla="*/ 246743 h 1325710"/>
              <a:gd name="connsiteX23" fmla="*/ 1712686 w 1727985"/>
              <a:gd name="connsiteY23" fmla="*/ 145143 h 1325710"/>
              <a:gd name="connsiteX24" fmla="*/ 1669143 w 1727985"/>
              <a:gd name="connsiteY24" fmla="*/ 130629 h 1325710"/>
              <a:gd name="connsiteX25" fmla="*/ 1625600 w 1727985"/>
              <a:gd name="connsiteY25" fmla="*/ 87086 h 1325710"/>
              <a:gd name="connsiteX26" fmla="*/ 1538514 w 1727985"/>
              <a:gd name="connsiteY26" fmla="*/ 58057 h 1325710"/>
              <a:gd name="connsiteX27" fmla="*/ 1494971 w 1727985"/>
              <a:gd name="connsiteY27" fmla="*/ 43543 h 1325710"/>
              <a:gd name="connsiteX28" fmla="*/ 508000 w 1727985"/>
              <a:gd name="connsiteY28" fmla="*/ 29029 h 1325710"/>
              <a:gd name="connsiteX29" fmla="*/ 449943 w 1727985"/>
              <a:gd name="connsiteY29" fmla="*/ 14515 h 1325710"/>
              <a:gd name="connsiteX30" fmla="*/ 406400 w 1727985"/>
              <a:gd name="connsiteY30" fmla="*/ 0 h 1325710"/>
              <a:gd name="connsiteX31" fmla="*/ 188686 w 1727985"/>
              <a:gd name="connsiteY31" fmla="*/ 14515 h 1325710"/>
              <a:gd name="connsiteX32" fmla="*/ 116114 w 1727985"/>
              <a:gd name="connsiteY32" fmla="*/ 29029 h 1325710"/>
              <a:gd name="connsiteX33" fmla="*/ 14514 w 1727985"/>
              <a:gd name="connsiteY33" fmla="*/ 43543 h 1325710"/>
              <a:gd name="connsiteX34" fmla="*/ 0 w 1727985"/>
              <a:gd name="connsiteY34" fmla="*/ 87086 h 1325710"/>
              <a:gd name="connsiteX35" fmla="*/ 14514 w 1727985"/>
              <a:gd name="connsiteY35" fmla="*/ 275772 h 1325710"/>
              <a:gd name="connsiteX36" fmla="*/ 29029 w 1727985"/>
              <a:gd name="connsiteY36" fmla="*/ 522515 h 1325710"/>
              <a:gd name="connsiteX37" fmla="*/ 72571 w 1727985"/>
              <a:gd name="connsiteY37" fmla="*/ 624115 h 1325710"/>
              <a:gd name="connsiteX38" fmla="*/ 101600 w 1727985"/>
              <a:gd name="connsiteY38" fmla="*/ 682172 h 1325710"/>
              <a:gd name="connsiteX39" fmla="*/ 116114 w 1727985"/>
              <a:gd name="connsiteY39" fmla="*/ 725715 h 1325710"/>
              <a:gd name="connsiteX40" fmla="*/ 217714 w 1727985"/>
              <a:gd name="connsiteY40" fmla="*/ 812800 h 1325710"/>
              <a:gd name="connsiteX41" fmla="*/ 261257 w 1727985"/>
              <a:gd name="connsiteY41" fmla="*/ 827315 h 1325710"/>
              <a:gd name="connsiteX42" fmla="*/ 348343 w 1727985"/>
              <a:gd name="connsiteY42" fmla="*/ 928915 h 1325710"/>
              <a:gd name="connsiteX43" fmla="*/ 377371 w 1727985"/>
              <a:gd name="connsiteY43" fmla="*/ 972457 h 1325710"/>
              <a:gd name="connsiteX44" fmla="*/ 377371 w 1727985"/>
              <a:gd name="connsiteY44" fmla="*/ 1016000 h 132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727985" h="1325710">
                <a:moveTo>
                  <a:pt x="188686" y="1074057"/>
                </a:moveTo>
                <a:cubicBezTo>
                  <a:pt x="246743" y="1078895"/>
                  <a:pt x="305391" y="1078994"/>
                  <a:pt x="362857" y="1088572"/>
                </a:cubicBezTo>
                <a:cubicBezTo>
                  <a:pt x="393039" y="1093602"/>
                  <a:pt x="420258" y="1110179"/>
                  <a:pt x="449943" y="1117600"/>
                </a:cubicBezTo>
                <a:cubicBezTo>
                  <a:pt x="494537" y="1128748"/>
                  <a:pt x="539045" y="1125866"/>
                  <a:pt x="580571" y="1146629"/>
                </a:cubicBezTo>
                <a:cubicBezTo>
                  <a:pt x="596173" y="1154430"/>
                  <a:pt x="607781" y="1169532"/>
                  <a:pt x="624114" y="1175657"/>
                </a:cubicBezTo>
                <a:cubicBezTo>
                  <a:pt x="647213" y="1184319"/>
                  <a:pt x="672753" y="1184189"/>
                  <a:pt x="696686" y="1190172"/>
                </a:cubicBezTo>
                <a:cubicBezTo>
                  <a:pt x="711529" y="1193883"/>
                  <a:pt x="725715" y="1199848"/>
                  <a:pt x="740229" y="1204686"/>
                </a:cubicBezTo>
                <a:cubicBezTo>
                  <a:pt x="856343" y="1199848"/>
                  <a:pt x="973067" y="1203006"/>
                  <a:pt x="1088571" y="1190172"/>
                </a:cubicBezTo>
                <a:cubicBezTo>
                  <a:pt x="1105908" y="1188246"/>
                  <a:pt x="1121217" y="1174765"/>
                  <a:pt x="1132114" y="1161143"/>
                </a:cubicBezTo>
                <a:cubicBezTo>
                  <a:pt x="1300171" y="951073"/>
                  <a:pt x="938524" y="1325710"/>
                  <a:pt x="1190171" y="1074057"/>
                </a:cubicBezTo>
                <a:cubicBezTo>
                  <a:pt x="1199847" y="1045029"/>
                  <a:pt x="1214873" y="1017263"/>
                  <a:pt x="1219200" y="986972"/>
                </a:cubicBezTo>
                <a:cubicBezTo>
                  <a:pt x="1224038" y="953105"/>
                  <a:pt x="1223884" y="918140"/>
                  <a:pt x="1233714" y="885372"/>
                </a:cubicBezTo>
                <a:cubicBezTo>
                  <a:pt x="1238727" y="868664"/>
                  <a:pt x="1247950" y="851074"/>
                  <a:pt x="1262743" y="841829"/>
                </a:cubicBezTo>
                <a:cubicBezTo>
                  <a:pt x="1288691" y="825612"/>
                  <a:pt x="1320800" y="822476"/>
                  <a:pt x="1349829" y="812800"/>
                </a:cubicBezTo>
                <a:lnTo>
                  <a:pt x="1393371" y="798286"/>
                </a:lnTo>
                <a:cubicBezTo>
                  <a:pt x="1407885" y="788610"/>
                  <a:pt x="1424579" y="781592"/>
                  <a:pt x="1436914" y="769257"/>
                </a:cubicBezTo>
                <a:cubicBezTo>
                  <a:pt x="1449249" y="756922"/>
                  <a:pt x="1452815" y="737202"/>
                  <a:pt x="1465943" y="725715"/>
                </a:cubicBezTo>
                <a:cubicBezTo>
                  <a:pt x="1492199" y="702741"/>
                  <a:pt x="1553029" y="667657"/>
                  <a:pt x="1553029" y="667657"/>
                </a:cubicBezTo>
                <a:lnTo>
                  <a:pt x="1611086" y="580572"/>
                </a:lnTo>
                <a:lnTo>
                  <a:pt x="1640114" y="537029"/>
                </a:lnTo>
                <a:cubicBezTo>
                  <a:pt x="1676561" y="391245"/>
                  <a:pt x="1656530" y="458752"/>
                  <a:pt x="1698171" y="333829"/>
                </a:cubicBezTo>
                <a:lnTo>
                  <a:pt x="1712686" y="290286"/>
                </a:lnTo>
                <a:lnTo>
                  <a:pt x="1727200" y="246743"/>
                </a:lnTo>
                <a:cubicBezTo>
                  <a:pt x="1722362" y="212876"/>
                  <a:pt x="1727985" y="175742"/>
                  <a:pt x="1712686" y="145143"/>
                </a:cubicBezTo>
                <a:cubicBezTo>
                  <a:pt x="1705844" y="131459"/>
                  <a:pt x="1681873" y="139116"/>
                  <a:pt x="1669143" y="130629"/>
                </a:cubicBezTo>
                <a:cubicBezTo>
                  <a:pt x="1652064" y="119243"/>
                  <a:pt x="1643543" y="97055"/>
                  <a:pt x="1625600" y="87086"/>
                </a:cubicBezTo>
                <a:cubicBezTo>
                  <a:pt x="1598852" y="72226"/>
                  <a:pt x="1567543" y="67733"/>
                  <a:pt x="1538514" y="58057"/>
                </a:cubicBezTo>
                <a:cubicBezTo>
                  <a:pt x="1524000" y="53219"/>
                  <a:pt x="1510269" y="43768"/>
                  <a:pt x="1494971" y="43543"/>
                </a:cubicBezTo>
                <a:lnTo>
                  <a:pt x="508000" y="29029"/>
                </a:lnTo>
                <a:cubicBezTo>
                  <a:pt x="488648" y="24191"/>
                  <a:pt x="469123" y="19995"/>
                  <a:pt x="449943" y="14515"/>
                </a:cubicBezTo>
                <a:cubicBezTo>
                  <a:pt x="435232" y="10312"/>
                  <a:pt x="421700" y="0"/>
                  <a:pt x="406400" y="0"/>
                </a:cubicBezTo>
                <a:cubicBezTo>
                  <a:pt x="333668" y="0"/>
                  <a:pt x="261257" y="9677"/>
                  <a:pt x="188686" y="14515"/>
                </a:cubicBezTo>
                <a:cubicBezTo>
                  <a:pt x="164495" y="19353"/>
                  <a:pt x="140448" y="24973"/>
                  <a:pt x="116114" y="29029"/>
                </a:cubicBezTo>
                <a:cubicBezTo>
                  <a:pt x="82369" y="34653"/>
                  <a:pt x="45113" y="28244"/>
                  <a:pt x="14514" y="43543"/>
                </a:cubicBezTo>
                <a:cubicBezTo>
                  <a:pt x="830" y="50385"/>
                  <a:pt x="4838" y="72572"/>
                  <a:pt x="0" y="87086"/>
                </a:cubicBezTo>
                <a:cubicBezTo>
                  <a:pt x="4838" y="149981"/>
                  <a:pt x="10318" y="212831"/>
                  <a:pt x="14514" y="275772"/>
                </a:cubicBezTo>
                <a:cubicBezTo>
                  <a:pt x="19995" y="357979"/>
                  <a:pt x="21218" y="440496"/>
                  <a:pt x="29029" y="522515"/>
                </a:cubicBezTo>
                <a:cubicBezTo>
                  <a:pt x="35159" y="586880"/>
                  <a:pt x="43509" y="573257"/>
                  <a:pt x="72571" y="624115"/>
                </a:cubicBezTo>
                <a:cubicBezTo>
                  <a:pt x="83306" y="642901"/>
                  <a:pt x="93077" y="662285"/>
                  <a:pt x="101600" y="682172"/>
                </a:cubicBezTo>
                <a:cubicBezTo>
                  <a:pt x="107627" y="696234"/>
                  <a:pt x="107627" y="712985"/>
                  <a:pt x="116114" y="725715"/>
                </a:cubicBezTo>
                <a:cubicBezTo>
                  <a:pt x="131951" y="749470"/>
                  <a:pt x="196047" y="800419"/>
                  <a:pt x="217714" y="812800"/>
                </a:cubicBezTo>
                <a:cubicBezTo>
                  <a:pt x="230998" y="820391"/>
                  <a:pt x="246743" y="822477"/>
                  <a:pt x="261257" y="827315"/>
                </a:cubicBezTo>
                <a:cubicBezTo>
                  <a:pt x="314008" y="880064"/>
                  <a:pt x="301792" y="863744"/>
                  <a:pt x="348343" y="928915"/>
                </a:cubicBezTo>
                <a:cubicBezTo>
                  <a:pt x="358482" y="943110"/>
                  <a:pt x="371855" y="955908"/>
                  <a:pt x="377371" y="972457"/>
                </a:cubicBezTo>
                <a:cubicBezTo>
                  <a:pt x="381961" y="986227"/>
                  <a:pt x="377371" y="1001486"/>
                  <a:pt x="377371" y="101600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Freeform 1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5" name="Freeform 24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" name="Freeform 31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" name="Freeform 32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27432" y="1447800"/>
            <a:ext cx="2258568" cy="15240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" name="Freeform 33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7" name="Freeform 36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Freeform 38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1" name="Freeform 40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2" name="Freeform 41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3316224" y="5062728"/>
            <a:ext cx="2551176" cy="118567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2" name="Freeform 41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715000" y="5257800"/>
            <a:ext cx="2209800" cy="1447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7" name="Freeform 46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5715000" y="5257800"/>
            <a:ext cx="2209800" cy="1447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0" y="4114800"/>
            <a:ext cx="9144000" cy="1447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La base de la victoria sobre satanás – según Apocalipsis 12:11 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0" y="4114800"/>
            <a:ext cx="9144000" cy="1447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La base de la victoria sobre satanás – según Apocalipsis 12:11 –</a:t>
            </a:r>
          </a:p>
        </p:txBody>
      </p:sp>
      <p:sp>
        <p:nvSpPr>
          <p:cNvPr id="163849" name="Rectangle 9"/>
          <p:cNvSpPr>
            <a:spLocks noChangeArrowheads="1"/>
          </p:cNvSpPr>
          <p:nvPr/>
        </p:nvSpPr>
        <p:spPr bwMode="auto">
          <a:xfrm>
            <a:off x="0" y="5410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La sangre del cordero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0" y="4114800"/>
            <a:ext cx="9144000" cy="1447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La base de la victoria sobre satanás – según Apocalipsis 12:11 –</a:t>
            </a:r>
          </a:p>
        </p:txBody>
      </p:sp>
      <p:sp>
        <p:nvSpPr>
          <p:cNvPr id="163849" name="Rectangle 9"/>
          <p:cNvSpPr>
            <a:spLocks noChangeArrowheads="1"/>
          </p:cNvSpPr>
          <p:nvPr/>
        </p:nvSpPr>
        <p:spPr bwMode="auto">
          <a:xfrm>
            <a:off x="0" y="5410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La sangre del cordero</a:t>
            </a:r>
          </a:p>
        </p:txBody>
      </p:sp>
      <p:sp>
        <p:nvSpPr>
          <p:cNvPr id="163850" name="Rectangle 10"/>
          <p:cNvSpPr>
            <a:spLocks noChangeArrowheads="1"/>
          </p:cNvSpPr>
          <p:nvPr/>
        </p:nvSpPr>
        <p:spPr bwMode="auto">
          <a:xfrm>
            <a:off x="0" y="6096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La palabra del testimonio</a:t>
            </a:r>
          </a:p>
        </p:txBody>
      </p:sp>
      <p:sp>
        <p:nvSpPr>
          <p:cNvPr id="163851" name="Text Box 11"/>
          <p:cNvSpPr txBox="1">
            <a:spLocks noChangeArrowheads="1"/>
          </p:cNvSpPr>
          <p:nvPr/>
        </p:nvSpPr>
        <p:spPr bwMode="auto">
          <a:xfrm>
            <a:off x="6781800" y="3886200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n w="3175">
                  <a:noFill/>
                </a:ln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ln w="3175">
                  <a:noFill/>
                </a:ln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ln w="3175">
                  <a:noFill/>
                </a:ln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  <a:t>“Y yo también te digo, que tú eres Pedro, y sobre esta roca edificaré mi iglesia; y las puertas del Hades no prevalecerán contra ella.”</a:t>
            </a:r>
            <a:b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3600" dirty="0">
                <a:solidFill>
                  <a:srgbClr val="FFFF00"/>
                </a:solidFill>
                <a:latin typeface="CentSchbook BT" pitchFamily="18" charset="0"/>
              </a:rPr>
              <a:t>– Mateo 16:18 –</a:t>
            </a:r>
            <a:br>
              <a:rPr lang="es-ES" sz="36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VE" sz="1400" kern="1200" dirty="0" smtClean="0">
                <a:solidFill>
                  <a:srgbClr val="FFFF00"/>
                </a:solidFill>
                <a:latin typeface="Swis721 Lt BT" pitchFamily="34" charset="0"/>
                <a:ea typeface="+mn-ea"/>
                <a:cs typeface="+mn-cs"/>
              </a:rPr>
              <a:t>Reina Valera Revisada (1960), (Estados Unidos de América: Sociedades Bíblicas Unidas) 1998.</a:t>
            </a:r>
            <a:br>
              <a:rPr lang="es-VE" sz="1400" kern="1200" dirty="0" smtClean="0">
                <a:solidFill>
                  <a:srgbClr val="FFFF00"/>
                </a:solidFill>
                <a:latin typeface="Swis721 Lt BT" pitchFamily="34" charset="0"/>
                <a:ea typeface="+mn-ea"/>
                <a:cs typeface="+mn-cs"/>
              </a:rPr>
            </a:br>
            <a:endParaRPr lang="es-VE" sz="2000" i="1" dirty="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El papel de puertas – Mateo 16:18</a:t>
            </a:r>
          </a:p>
        </p:txBody>
      </p:sp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7124755" y="5486400"/>
            <a:ext cx="20954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Wayne McLean / Wikimedia Commons</a:t>
            </a:r>
          </a:p>
        </p:txBody>
      </p:sp>
      <p:sp>
        <p:nvSpPr>
          <p:cNvPr id="5" name="Oval 4"/>
          <p:cNvSpPr/>
          <p:nvPr/>
        </p:nvSpPr>
        <p:spPr>
          <a:xfrm rot="5400000">
            <a:off x="7862316" y="3643884"/>
            <a:ext cx="1371600" cy="109423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  <a:t>“Y yo también te digo, que tú eres Pedro, y sobre esta roca edificaré mi iglesia; y las puertas del Hades no prevalecerán contra ella.”</a:t>
            </a:r>
            <a:b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3600" dirty="0">
                <a:solidFill>
                  <a:srgbClr val="FFFF00"/>
                </a:solidFill>
                <a:latin typeface="CentSchbook BT" pitchFamily="18" charset="0"/>
              </a:rPr>
              <a:t>– Mateo 16:18 –</a:t>
            </a:r>
            <a:br>
              <a:rPr lang="es-ES" sz="36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VE" sz="1400" kern="1200" dirty="0" smtClean="0">
                <a:solidFill>
                  <a:srgbClr val="FFFF00"/>
                </a:solidFill>
                <a:latin typeface="Swis721 Lt BT" pitchFamily="34" charset="0"/>
                <a:ea typeface="+mn-ea"/>
                <a:cs typeface="+mn-cs"/>
              </a:rPr>
              <a:t>Reina Valera Revisada (1960), (Estados Unidos de América: Sociedades Bíblicas Unidas) 1998.</a:t>
            </a:r>
            <a:br>
              <a:rPr lang="es-VE" sz="1400" kern="1200" dirty="0" smtClean="0">
                <a:solidFill>
                  <a:srgbClr val="FFFF00"/>
                </a:solidFill>
                <a:latin typeface="Swis721 Lt BT" pitchFamily="34" charset="0"/>
                <a:ea typeface="+mn-ea"/>
                <a:cs typeface="+mn-cs"/>
              </a:rPr>
            </a:br>
            <a:endParaRPr lang="es-VE" sz="2000" i="1" dirty="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9" name="Rectangle 9"/>
          <p:cNvSpPr>
            <a:spLocks noChangeArrowheads="1"/>
          </p:cNvSpPr>
          <p:nvPr/>
        </p:nvSpPr>
        <p:spPr bwMode="auto">
          <a:xfrm>
            <a:off x="5105400" y="0"/>
            <a:ext cx="76200" cy="6172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33" name="Rectangle 13"/>
          <p:cNvSpPr>
            <a:spLocks noChangeArrowheads="1"/>
          </p:cNvSpPr>
          <p:nvPr/>
        </p:nvSpPr>
        <p:spPr bwMode="auto">
          <a:xfrm>
            <a:off x="0" y="6019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La verdadera guerra espiritual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30467" name="Text Box 3"/>
          <p:cNvSpPr txBox="1">
            <a:spLocks noChangeArrowheads="1"/>
          </p:cNvSpPr>
          <p:nvPr/>
        </p:nvSpPr>
        <p:spPr bwMode="auto">
          <a:xfrm>
            <a:off x="6812168" y="5867400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830468" name="Rectangle 4"/>
          <p:cNvSpPr>
            <a:spLocks noChangeArrowheads="1"/>
          </p:cNvSpPr>
          <p:nvPr/>
        </p:nvSpPr>
        <p:spPr bwMode="auto">
          <a:xfrm>
            <a:off x="5105400" y="0"/>
            <a:ext cx="76200" cy="6172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0469" name="Rectangle 5"/>
          <p:cNvSpPr>
            <a:spLocks noChangeArrowheads="1"/>
          </p:cNvSpPr>
          <p:nvPr/>
        </p:nvSpPr>
        <p:spPr bwMode="auto">
          <a:xfrm>
            <a:off x="0" y="6019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La verdadera guerra espiritual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99396" name="Text Box 4"/>
          <p:cNvSpPr txBox="1">
            <a:spLocks noChangeArrowheads="1"/>
          </p:cNvSpPr>
          <p:nvPr/>
        </p:nvSpPr>
        <p:spPr bwMode="auto">
          <a:xfrm>
            <a:off x="6812168" y="5867400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  <p:sp>
        <p:nvSpPr>
          <p:cNvPr id="699398" name="Rectangle 6"/>
          <p:cNvSpPr>
            <a:spLocks noChangeArrowheads="1"/>
          </p:cNvSpPr>
          <p:nvPr/>
        </p:nvSpPr>
        <p:spPr bwMode="auto">
          <a:xfrm>
            <a:off x="0" y="6019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La verdadera guerra espiritual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El campo principal de batalla</a:t>
            </a:r>
            <a:br>
              <a:rPr lang="es-VE" sz="54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2ª a Corintios 10:3-6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El campo principal de batalla</a:t>
            </a:r>
            <a:br>
              <a:rPr lang="es-VE" sz="54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2ª a Corintios 10:3-6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0" y="0"/>
            <a:ext cx="358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200" dirty="0">
                <a:solidFill>
                  <a:srgbClr val="FFFF00"/>
                </a:solidFill>
                <a:latin typeface="Libra BT" pitchFamily="66" charset="0"/>
              </a:rPr>
              <a:t>Espíritus malignos están sometidos a nosotros</a:t>
            </a:r>
            <a:r>
              <a:rPr lang="es-VE" sz="4200" dirty="0">
                <a:solidFill>
                  <a:srgbClr val="000000"/>
                </a:solidFill>
                <a:latin typeface="Libra BT" pitchFamily="66" charset="0"/>
              </a:rPr>
              <a:t>, pero no debe ser nuestro motivo principal de regocijo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0" y="0"/>
            <a:ext cx="358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200" dirty="0">
                <a:solidFill>
                  <a:srgbClr val="FFFF00"/>
                </a:solidFill>
                <a:latin typeface="Libra BT" pitchFamily="66" charset="0"/>
              </a:rPr>
              <a:t>Espíritus malignos están sometidos a nosotros, pero no debe ser nuestro motivo principal de regocijo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0" y="0"/>
            <a:ext cx="358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200" dirty="0">
                <a:solidFill>
                  <a:srgbClr val="FFFF00"/>
                </a:solidFill>
                <a:latin typeface="Libra BT" pitchFamily="66" charset="0"/>
              </a:rPr>
              <a:t>Espíritus malignos están sometidos a nosotros</a:t>
            </a:r>
            <a:r>
              <a:rPr lang="es-VE" sz="4200" dirty="0">
                <a:solidFill>
                  <a:srgbClr val="000000"/>
                </a:solidFill>
                <a:latin typeface="Libra BT" pitchFamily="66" charset="0"/>
              </a:rPr>
              <a:t>, pero no debe ser nuestro motivo principal de regocijo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 anchor="ctr" anchorCtr="1"/>
          <a:lstStyle/>
          <a:p>
            <a:pPr lvl="1">
              <a:spcBef>
                <a:spcPts val="0"/>
              </a:spcBef>
            </a:pPr>
            <a:r>
              <a:rPr lang="es-ES" sz="4800" dirty="0" smtClean="0">
                <a:solidFill>
                  <a:srgbClr val="FFFF00"/>
                </a:solidFill>
                <a:latin typeface="CentSchbook BT" pitchFamily="18" charset="0"/>
              </a:rPr>
              <a:t>“Pero no os regocijéis de que los espíritus se os sujetan, sino regocijaos de que vuestros nombres están escritos en los cielos.”</a:t>
            </a:r>
            <a: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3600" dirty="0">
                <a:solidFill>
                  <a:srgbClr val="FFFF00"/>
                </a:solidFill>
                <a:latin typeface="CentSchbook BT" pitchFamily="18" charset="0"/>
              </a:rPr>
              <a:t>– </a:t>
            </a:r>
            <a:r>
              <a:rPr lang="es-ES" sz="3600" dirty="0" smtClean="0">
                <a:solidFill>
                  <a:srgbClr val="FFFF00"/>
                </a:solidFill>
                <a:latin typeface="CentSchbook BT" pitchFamily="18" charset="0"/>
              </a:rPr>
              <a:t>Lucas 10:20 </a:t>
            </a:r>
            <a:r>
              <a:rPr lang="es-ES" sz="3600" dirty="0">
                <a:solidFill>
                  <a:srgbClr val="FFFF00"/>
                </a:solidFill>
                <a:latin typeface="CentSchbook BT" pitchFamily="18" charset="0"/>
              </a:rPr>
              <a:t>–</a:t>
            </a:r>
            <a: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48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  <a:t/>
            </a:r>
            <a:br>
              <a:rPr lang="es-ES" sz="1000" dirty="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VE" sz="1400" kern="1200" dirty="0" smtClean="0">
                <a:solidFill>
                  <a:srgbClr val="FFFF00"/>
                </a:solidFill>
                <a:latin typeface="Swis721 Lt BT" pitchFamily="34" charset="0"/>
                <a:ea typeface="+mn-ea"/>
                <a:cs typeface="+mn-cs"/>
              </a:rPr>
              <a:t>Reina Valera Revisada (1960), (Estados Unidos de América: Sociedades Bíblicas Unidas) 1998.</a:t>
            </a:r>
            <a:endParaRPr lang="es-VE" sz="6600" i="1" dirty="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asunto clave aquí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asunto clave aquí</a:t>
            </a:r>
          </a:p>
        </p:txBody>
      </p:sp>
      <p:sp>
        <p:nvSpPr>
          <p:cNvPr id="192518" name="Rectangle 6"/>
          <p:cNvSpPr>
            <a:spLocks noChangeArrowheads="1"/>
          </p:cNvSpPr>
          <p:nvPr/>
        </p:nvSpPr>
        <p:spPr bwMode="auto">
          <a:xfrm>
            <a:off x="0" y="762000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es poder,</a:t>
            </a:r>
          </a:p>
        </p:txBody>
      </p:sp>
      <p:sp>
        <p:nvSpPr>
          <p:cNvPr id="192521" name="Text Box 9"/>
          <p:cNvSpPr txBox="1">
            <a:spLocks noChangeArrowheads="1"/>
          </p:cNvSpPr>
          <p:nvPr/>
        </p:nvSpPr>
        <p:spPr bwMode="auto">
          <a:xfrm>
            <a:off x="0" y="6611779"/>
            <a:ext cx="2005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EncycloPetey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asunto clave aquí</a:t>
            </a:r>
          </a:p>
        </p:txBody>
      </p:sp>
      <p:sp>
        <p:nvSpPr>
          <p:cNvPr id="192518" name="Rectangle 6"/>
          <p:cNvSpPr>
            <a:spLocks noChangeArrowheads="1"/>
          </p:cNvSpPr>
          <p:nvPr/>
        </p:nvSpPr>
        <p:spPr bwMode="auto">
          <a:xfrm>
            <a:off x="0" y="762000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es poder,</a:t>
            </a:r>
          </a:p>
        </p:txBody>
      </p:sp>
      <p:sp>
        <p:nvSpPr>
          <p:cNvPr id="192519" name="Rectangle 7"/>
          <p:cNvSpPr>
            <a:spLocks noChangeArrowheads="1"/>
          </p:cNvSpPr>
          <p:nvPr/>
        </p:nvSpPr>
        <p:spPr bwMode="auto">
          <a:xfrm>
            <a:off x="4267200" y="762000"/>
            <a:ext cx="4800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Sino autoridad</a:t>
            </a:r>
          </a:p>
        </p:txBody>
      </p:sp>
      <p:sp>
        <p:nvSpPr>
          <p:cNvPr id="192521" name="Text Box 9"/>
          <p:cNvSpPr txBox="1">
            <a:spLocks noChangeArrowheads="1"/>
          </p:cNvSpPr>
          <p:nvPr/>
        </p:nvSpPr>
        <p:spPr bwMode="auto">
          <a:xfrm>
            <a:off x="0" y="6611779"/>
            <a:ext cx="2005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EncycloPetey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" name="Freeform 4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83695" y="29980"/>
            <a:ext cx="9071547" cy="4465820"/>
          </a:xfrm>
          <a:custGeom>
            <a:avLst/>
            <a:gdLst>
              <a:gd name="connsiteX0" fmla="*/ 0 w 9024079"/>
              <a:gd name="connsiteY0" fmla="*/ 0 h 4377128"/>
              <a:gd name="connsiteX1" fmla="*/ 3567659 w 9024079"/>
              <a:gd name="connsiteY1" fmla="*/ 3357797 h 4377128"/>
              <a:gd name="connsiteX2" fmla="*/ 9024079 w 9024079"/>
              <a:gd name="connsiteY2" fmla="*/ 4377128 h 4377128"/>
              <a:gd name="connsiteX0" fmla="*/ 0 w 9024079"/>
              <a:gd name="connsiteY0" fmla="*/ 0 h 4377128"/>
              <a:gd name="connsiteX1" fmla="*/ 3567659 w 9024079"/>
              <a:gd name="connsiteY1" fmla="*/ 3357797 h 4377128"/>
              <a:gd name="connsiteX2" fmla="*/ 9024079 w 9024079"/>
              <a:gd name="connsiteY2" fmla="*/ 4377128 h 4377128"/>
              <a:gd name="connsiteX0" fmla="*/ 21236 w 9045315"/>
              <a:gd name="connsiteY0" fmla="*/ 0 h 4377128"/>
              <a:gd name="connsiteX1" fmla="*/ 3588895 w 9045315"/>
              <a:gd name="connsiteY1" fmla="*/ 3357797 h 4377128"/>
              <a:gd name="connsiteX2" fmla="*/ 9045315 w 9045315"/>
              <a:gd name="connsiteY2" fmla="*/ 4377128 h 4377128"/>
              <a:gd name="connsiteX0" fmla="*/ 33728 w 9057807"/>
              <a:gd name="connsiteY0" fmla="*/ 0 h 4377128"/>
              <a:gd name="connsiteX1" fmla="*/ 3601387 w 9057807"/>
              <a:gd name="connsiteY1" fmla="*/ 3357797 h 4377128"/>
              <a:gd name="connsiteX2" fmla="*/ 9057807 w 9057807"/>
              <a:gd name="connsiteY2" fmla="*/ 4377128 h 4377128"/>
              <a:gd name="connsiteX0" fmla="*/ 21236 w 9045315"/>
              <a:gd name="connsiteY0" fmla="*/ 0 h 4377128"/>
              <a:gd name="connsiteX1" fmla="*/ 3588895 w 9045315"/>
              <a:gd name="connsiteY1" fmla="*/ 3357797 h 4377128"/>
              <a:gd name="connsiteX2" fmla="*/ 9045315 w 9045315"/>
              <a:gd name="connsiteY2" fmla="*/ 4377128 h 4377128"/>
              <a:gd name="connsiteX0" fmla="*/ 21236 w 9045315"/>
              <a:gd name="connsiteY0" fmla="*/ 0 h 4377128"/>
              <a:gd name="connsiteX1" fmla="*/ 3588895 w 9045315"/>
              <a:gd name="connsiteY1" fmla="*/ 3357797 h 4377128"/>
              <a:gd name="connsiteX2" fmla="*/ 9045315 w 9045315"/>
              <a:gd name="connsiteY2" fmla="*/ 4377128 h 4377128"/>
              <a:gd name="connsiteX0" fmla="*/ 21236 w 9045315"/>
              <a:gd name="connsiteY0" fmla="*/ 0 h 4377128"/>
              <a:gd name="connsiteX1" fmla="*/ 3588895 w 9045315"/>
              <a:gd name="connsiteY1" fmla="*/ 3357797 h 4377128"/>
              <a:gd name="connsiteX2" fmla="*/ 9045315 w 9045315"/>
              <a:gd name="connsiteY2" fmla="*/ 4377128 h 4377128"/>
              <a:gd name="connsiteX0" fmla="*/ 21236 w 9045315"/>
              <a:gd name="connsiteY0" fmla="*/ 0 h 4377128"/>
              <a:gd name="connsiteX1" fmla="*/ 3588895 w 9045315"/>
              <a:gd name="connsiteY1" fmla="*/ 3357797 h 4377128"/>
              <a:gd name="connsiteX2" fmla="*/ 9045315 w 9045315"/>
              <a:gd name="connsiteY2" fmla="*/ 4377128 h 4377128"/>
              <a:gd name="connsiteX0" fmla="*/ 21236 w 9056557"/>
              <a:gd name="connsiteY0" fmla="*/ 0 h 4377128"/>
              <a:gd name="connsiteX1" fmla="*/ 3588895 w 9056557"/>
              <a:gd name="connsiteY1" fmla="*/ 3357797 h 4377128"/>
              <a:gd name="connsiteX2" fmla="*/ 9045315 w 9056557"/>
              <a:gd name="connsiteY2" fmla="*/ 4377128 h 4377128"/>
              <a:gd name="connsiteX0" fmla="*/ 21236 w 9056557"/>
              <a:gd name="connsiteY0" fmla="*/ 0 h 4377128"/>
              <a:gd name="connsiteX1" fmla="*/ 3588895 w 9056557"/>
              <a:gd name="connsiteY1" fmla="*/ 3357797 h 4377128"/>
              <a:gd name="connsiteX2" fmla="*/ 9045315 w 9056557"/>
              <a:gd name="connsiteY2" fmla="*/ 4377128 h 4377128"/>
              <a:gd name="connsiteX0" fmla="*/ 21236 w 9056557"/>
              <a:gd name="connsiteY0" fmla="*/ 0 h 5125387"/>
              <a:gd name="connsiteX1" fmla="*/ 3588895 w 9056557"/>
              <a:gd name="connsiteY1" fmla="*/ 3357797 h 5125387"/>
              <a:gd name="connsiteX2" fmla="*/ 9045315 w 9056557"/>
              <a:gd name="connsiteY2" fmla="*/ 4377128 h 5125387"/>
              <a:gd name="connsiteX0" fmla="*/ 21236 w 9056557"/>
              <a:gd name="connsiteY0" fmla="*/ 0 h 5125387"/>
              <a:gd name="connsiteX1" fmla="*/ 3588895 w 9056557"/>
              <a:gd name="connsiteY1" fmla="*/ 3357797 h 5125387"/>
              <a:gd name="connsiteX2" fmla="*/ 9045315 w 9056557"/>
              <a:gd name="connsiteY2" fmla="*/ 4377128 h 5125387"/>
              <a:gd name="connsiteX0" fmla="*/ 21236 w 9056557"/>
              <a:gd name="connsiteY0" fmla="*/ 0 h 5125387"/>
              <a:gd name="connsiteX1" fmla="*/ 3588895 w 9056557"/>
              <a:gd name="connsiteY1" fmla="*/ 3357797 h 5125387"/>
              <a:gd name="connsiteX2" fmla="*/ 9045315 w 9056557"/>
              <a:gd name="connsiteY2" fmla="*/ 4377128 h 5125387"/>
              <a:gd name="connsiteX0" fmla="*/ 21236 w 9056557"/>
              <a:gd name="connsiteY0" fmla="*/ 0 h 5125387"/>
              <a:gd name="connsiteX1" fmla="*/ 3588895 w 9056557"/>
              <a:gd name="connsiteY1" fmla="*/ 3357797 h 5125387"/>
              <a:gd name="connsiteX2" fmla="*/ 9045315 w 9056557"/>
              <a:gd name="connsiteY2" fmla="*/ 4377128 h 5125387"/>
              <a:gd name="connsiteX0" fmla="*/ 21236 w 9056557"/>
              <a:gd name="connsiteY0" fmla="*/ 0 h 4635708"/>
              <a:gd name="connsiteX1" fmla="*/ 3588895 w 9056557"/>
              <a:gd name="connsiteY1" fmla="*/ 3357797 h 4635708"/>
              <a:gd name="connsiteX2" fmla="*/ 9045315 w 9056557"/>
              <a:gd name="connsiteY2" fmla="*/ 4377128 h 4635708"/>
              <a:gd name="connsiteX0" fmla="*/ 21236 w 9071547"/>
              <a:gd name="connsiteY0" fmla="*/ 0 h 4465820"/>
              <a:gd name="connsiteX1" fmla="*/ 3588895 w 9071547"/>
              <a:gd name="connsiteY1" fmla="*/ 3357797 h 4465820"/>
              <a:gd name="connsiteX2" fmla="*/ 9060305 w 9071547"/>
              <a:gd name="connsiteY2" fmla="*/ 4465820 h 4465820"/>
              <a:gd name="connsiteX0" fmla="*/ 21236 w 9071547"/>
              <a:gd name="connsiteY0" fmla="*/ 0 h 4465820"/>
              <a:gd name="connsiteX1" fmla="*/ 3588895 w 9071547"/>
              <a:gd name="connsiteY1" fmla="*/ 3357797 h 4465820"/>
              <a:gd name="connsiteX2" fmla="*/ 9060305 w 9071547"/>
              <a:gd name="connsiteY2" fmla="*/ 4465820 h 4465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71547" h="4465820">
                <a:moveTo>
                  <a:pt x="21236" y="0"/>
                </a:moveTo>
                <a:cubicBezTo>
                  <a:pt x="0" y="18738"/>
                  <a:pt x="1013086" y="2351166"/>
                  <a:pt x="3588895" y="3357797"/>
                </a:cubicBezTo>
                <a:cubicBezTo>
                  <a:pt x="6164704" y="4364428"/>
                  <a:pt x="9071547" y="4405859"/>
                  <a:pt x="9060305" y="4465820"/>
                </a:cubicBezTo>
              </a:path>
            </a:pathLst>
          </a:custGeom>
          <a:ln w="139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99072"/>
            <a:ext cx="6547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poder, dominio, nombre</a:t>
            </a:r>
            <a:endParaRPr lang="es-VE" sz="30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5486400" y="2971800"/>
            <a:ext cx="18288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553200" y="609600"/>
            <a:ext cx="457200" cy="2590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6248" y="2492514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7162800" y="3154680"/>
            <a:ext cx="7376" cy="73917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5400000">
            <a:off x="6537960" y="548640"/>
            <a:ext cx="457200" cy="1735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214616" y="1069848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1069848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4576" y="1069848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56248" y="2011680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56248" y="1545336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6556248" y="1069848"/>
            <a:ext cx="523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99632" y="1069848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6248" y="548640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6364224" y="3200400"/>
            <a:ext cx="8382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162800" y="2362200"/>
            <a:ext cx="198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 Cristo</a:t>
            </a:r>
            <a:endParaRPr lang="es-VE" sz="3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52400" y="3276600"/>
            <a:ext cx="4648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52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52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52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5282386"/>
            <a:ext cx="3810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68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68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68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24" name="5-Point Star 23"/>
          <p:cNvSpPr/>
          <p:nvPr/>
        </p:nvSpPr>
        <p:spPr>
          <a:xfrm>
            <a:off x="4038600" y="4495800"/>
            <a:ext cx="1828800" cy="18288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 rot="2820000">
            <a:off x="8083296" y="6660728"/>
            <a:ext cx="36215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Línea de resistencia</a:t>
            </a:r>
            <a:endParaRPr lang="es-VE" sz="3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2040000">
            <a:off x="5907024" y="7033365"/>
            <a:ext cx="47532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Impide, obstaculiza la obra</a:t>
            </a:r>
            <a:endParaRPr lang="es-VE" sz="3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5580000">
            <a:off x="3614167" y="7539367"/>
            <a:ext cx="30877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Engaña, controla</a:t>
            </a:r>
            <a:endParaRPr lang="es-VE" sz="3000" dirty="0">
              <a:solidFill>
                <a:schemeClr val="bg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2555748" y="8264652"/>
            <a:ext cx="4419600" cy="234696"/>
          </a:xfrm>
          <a:prstGeom prst="straightConnector1">
            <a:avLst/>
          </a:prstGeom>
          <a:ln w="76200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638800" y="5791200"/>
            <a:ext cx="7010400" cy="4724400"/>
          </a:xfrm>
          <a:prstGeom prst="straightConnector1">
            <a:avLst/>
          </a:prstGeom>
          <a:ln w="76200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6629400" y="4038600"/>
            <a:ext cx="6400802" cy="6096002"/>
          </a:xfrm>
          <a:prstGeom prst="straightConnector1">
            <a:avLst/>
          </a:prstGeom>
          <a:ln w="76200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 flipV="1">
            <a:off x="5410201" y="3913632"/>
            <a:ext cx="1408176" cy="1066800"/>
          </a:xfrm>
          <a:prstGeom prst="straightConnector1">
            <a:avLst/>
          </a:prstGeom>
          <a:ln w="76200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" name="Freeform 47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219200" y="5257800"/>
            <a:ext cx="2209800" cy="1447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" name="Freeform 47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poder, dominio, nombre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smtClean="0">
                <a:solidFill>
                  <a:schemeClr val="bg1"/>
                </a:solidFill>
              </a:rPr>
              <a:t>en Cristo</a:t>
            </a:r>
            <a:endParaRPr lang="es-VE" sz="150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219200" y="5257800"/>
            <a:ext cx="2209800" cy="1447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 dirty="0" smtClean="0">
                <a:solidFill>
                  <a:srgbClr val="FFFF00"/>
                </a:solidFill>
                <a:latin typeface="Libra BT" pitchFamily="66" charset="0"/>
              </a:rPr>
              <a:t>Y Satanás, ¿Qué es?</a:t>
            </a:r>
            <a:endParaRPr lang="es-VE" sz="50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 dirty="0">
                <a:solidFill>
                  <a:srgbClr val="FFFF00"/>
                </a:solidFill>
                <a:latin typeface="Libra BT" pitchFamily="66" charset="0"/>
              </a:rPr>
              <a:t>Un ser espiritual creado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Un ser finito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2754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Capaz de disfrazarse como un ángel de luz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Capaz de manifestar gran poder y señales y prodigios mentirosos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8898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El príncipe actual de este mundo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9922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Un espíritu engañador y mentiroso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0946" name="Rectangle 2"/>
          <p:cNvSpPr>
            <a:spLocks noChangeArrowheads="1"/>
          </p:cNvSpPr>
          <p:nvPr/>
        </p:nvSpPr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Un imitador falso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Biblia y las prácticas ocultistas</a:t>
            </a:r>
          </a:p>
        </p:txBody>
      </p:sp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7086600" y="6611779"/>
            <a:ext cx="21788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 Neil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Marshman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1972" name="Rectangle 4"/>
          <p:cNvSpPr>
            <a:spLocks noChangeArrowheads="1"/>
          </p:cNvSpPr>
          <p:nvPr/>
        </p:nvSpPr>
        <p:spPr bwMode="auto">
          <a:xfrm>
            <a:off x="0" y="4343400"/>
            <a:ext cx="9144000" cy="2514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La Biblia condena amplia, abierta y severamente toda actividad ocultista</a:t>
            </a:r>
          </a:p>
        </p:txBody>
      </p:sp>
      <p:sp>
        <p:nvSpPr>
          <p:cNvPr id="211976" name="Text Box 8"/>
          <p:cNvSpPr txBox="1">
            <a:spLocks noChangeArrowheads="1"/>
          </p:cNvSpPr>
          <p:nvPr/>
        </p:nvSpPr>
        <p:spPr bwMode="auto">
          <a:xfrm>
            <a:off x="2297113" y="4267200"/>
            <a:ext cx="25202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Sabbhat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Sabacio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Striges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2998" name="Rectangle 6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Hechicería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2998" name="Rectangle 6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Hechicería</a:t>
            </a:r>
          </a:p>
        </p:txBody>
      </p:sp>
      <p:sp>
        <p:nvSpPr>
          <p:cNvPr id="5" name="TextBox 4"/>
          <p:cNvSpPr txBox="1"/>
          <p:nvPr/>
        </p:nvSpPr>
        <p:spPr>
          <a:xfrm rot="19885455">
            <a:off x="-126557" y="2245382"/>
            <a:ext cx="9670789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VE" sz="6600" dirty="0" smtClean="0">
                <a:solidFill>
                  <a:srgbClr val="FF0000"/>
                </a:solidFill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Pena de muerte</a:t>
            </a:r>
            <a:endParaRPr lang="en-US" sz="6600" dirty="0">
              <a:solidFill>
                <a:srgbClr val="FF0000"/>
              </a:solidFill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016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0166" name="Rectangle 6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Adivinación, agüero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0163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0166" name="Rectangle 6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Adivinación, agüero</a:t>
            </a:r>
          </a:p>
        </p:txBody>
      </p:sp>
      <p:sp>
        <p:nvSpPr>
          <p:cNvPr id="5" name="TextBox 4"/>
          <p:cNvSpPr txBox="1"/>
          <p:nvPr/>
        </p:nvSpPr>
        <p:spPr>
          <a:xfrm rot="19885455">
            <a:off x="712853" y="2076105"/>
            <a:ext cx="7762061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VE" sz="8800" dirty="0" smtClean="0">
                <a:solidFill>
                  <a:srgbClr val="FF0000"/>
                </a:solidFill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Prohibido</a:t>
            </a:r>
            <a:endParaRPr lang="en-US" sz="8800" dirty="0">
              <a:solidFill>
                <a:srgbClr val="FF0000"/>
              </a:solidFill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1190" name="Rectangle 6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El espiritismo y médiums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1190" name="Rectangle 6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El espiritismo y médiums</a:t>
            </a:r>
          </a:p>
        </p:txBody>
      </p:sp>
      <p:sp>
        <p:nvSpPr>
          <p:cNvPr id="5" name="TextBox 4"/>
          <p:cNvSpPr txBox="1"/>
          <p:nvPr/>
        </p:nvSpPr>
        <p:spPr>
          <a:xfrm rot="19885455">
            <a:off x="712853" y="2076105"/>
            <a:ext cx="7762061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VE" sz="8800" dirty="0" smtClean="0">
                <a:solidFill>
                  <a:srgbClr val="FF0000"/>
                </a:solidFill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Prohibido</a:t>
            </a:r>
            <a:endParaRPr lang="en-US" sz="8800" dirty="0">
              <a:solidFill>
                <a:srgbClr val="FF0000"/>
              </a:solidFill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 u="sng" dirty="0">
                <a:solidFill>
                  <a:srgbClr val="FFFF00"/>
                </a:solidFill>
                <a:latin typeface="Libra BT" pitchFamily="66" charset="0"/>
              </a:rPr>
              <a:t>Abominable</a:t>
            </a: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 al Señor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 u="sng" dirty="0">
                <a:solidFill>
                  <a:srgbClr val="FFFF00"/>
                </a:solidFill>
                <a:latin typeface="Libra BT" pitchFamily="66" charset="0"/>
              </a:rPr>
              <a:t>Abominable</a:t>
            </a:r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 al Señor</a:t>
            </a:r>
          </a:p>
        </p:txBody>
      </p:sp>
      <p:sp>
        <p:nvSpPr>
          <p:cNvPr id="5" name="TextBox 4"/>
          <p:cNvSpPr txBox="1"/>
          <p:nvPr/>
        </p:nvSpPr>
        <p:spPr>
          <a:xfrm rot="19885455">
            <a:off x="712853" y="2076105"/>
            <a:ext cx="7762061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VE" sz="8800" dirty="0" smtClean="0">
                <a:solidFill>
                  <a:srgbClr val="FF0000"/>
                </a:solidFill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Prohibido</a:t>
            </a:r>
            <a:endParaRPr lang="en-US" sz="8800" dirty="0">
              <a:solidFill>
                <a:srgbClr val="FF0000"/>
              </a:solidFill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4" name="Rectangle 6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Estrellas y cuerpos celestiales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4" name="Rectangle 6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Estrellas y cuerpos celestiales</a:t>
            </a:r>
          </a:p>
        </p:txBody>
      </p:sp>
      <p:sp>
        <p:nvSpPr>
          <p:cNvPr id="5" name="TextBox 4"/>
          <p:cNvSpPr txBox="1"/>
          <p:nvPr/>
        </p:nvSpPr>
        <p:spPr>
          <a:xfrm rot="19885455">
            <a:off x="712853" y="2076105"/>
            <a:ext cx="7762061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VE" sz="8800" dirty="0" smtClean="0">
                <a:solidFill>
                  <a:srgbClr val="FF0000"/>
                </a:solidFill>
                <a:effectLst>
                  <a:glow rad="139700">
                    <a:srgbClr val="000000"/>
                  </a:glow>
                </a:effectLst>
                <a:latin typeface="Swis721 BlkEx BT" pitchFamily="34" charset="0"/>
              </a:rPr>
              <a:t>Prohibido</a:t>
            </a:r>
            <a:endParaRPr lang="en-US" sz="8800" dirty="0">
              <a:solidFill>
                <a:srgbClr val="FF0000"/>
              </a:solidFill>
              <a:effectLst>
                <a:glow rad="139700">
                  <a:srgbClr val="000000"/>
                </a:glow>
              </a:effectLst>
              <a:latin typeface="Swis721 BlkEx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400" dirty="0">
                <a:solidFill>
                  <a:srgbClr val="FFFF00"/>
                </a:solidFill>
                <a:latin typeface="Libra BT" pitchFamily="66" charset="0"/>
              </a:rPr>
              <a:t>Puede resultar en </a:t>
            </a:r>
            <a:r>
              <a:rPr lang="es-VE" sz="5400" u="sng" dirty="0">
                <a:solidFill>
                  <a:srgbClr val="FFFF00"/>
                </a:solidFill>
                <a:latin typeface="Libra BT" pitchFamily="66" charset="0"/>
              </a:rPr>
              <a:t>muerte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38" name="Rectangle 6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Debemos probar los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3243" name="Text Box 11"/>
          <p:cNvSpPr txBox="1">
            <a:spLocks noChangeArrowheads="1"/>
          </p:cNvSpPr>
          <p:nvPr/>
        </p:nvSpPr>
        <p:spPr bwMode="auto">
          <a:xfrm>
            <a:off x="5334000" y="4800600"/>
            <a:ext cx="16433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Mwhs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38" name="Rectangle 6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2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Debemos probar los espíritus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38" name="Rectangle 6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Debemos probar los espíritus</a:t>
            </a:r>
          </a:p>
        </p:txBody>
      </p:sp>
      <p:sp>
        <p:nvSpPr>
          <p:cNvPr id="223241" name="Text Box 9"/>
          <p:cNvSpPr txBox="1">
            <a:spLocks noChangeArrowheads="1"/>
          </p:cNvSpPr>
          <p:nvPr/>
        </p:nvSpPr>
        <p:spPr bwMode="auto">
          <a:xfrm>
            <a:off x="362191" y="6611779"/>
            <a:ext cx="207620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Joseph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Renger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464820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Es </a:t>
            </a:r>
            <a:r>
              <a:rPr lang="es-VE" sz="6000" u="sng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Dios</a:t>
            </a: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quien</a:t>
            </a:r>
          </a:p>
          <a:p>
            <a:pPr algn="ctr"/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protege a Su pueblo</a:t>
            </a: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464820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no otros seres espirituales inferiores</a:t>
            </a: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 amuletos y talismanes</a:t>
            </a:r>
            <a:endParaRPr lang="es-VE" sz="5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Salmo 115:4</a:t>
            </a:r>
            <a:r>
              <a:rPr lang="es-VE" sz="2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–</a:t>
            </a:r>
            <a:r>
              <a:rPr lang="es-VE" sz="24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 </a:t>
            </a:r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11</a:t>
            </a:r>
          </a:p>
          <a:p>
            <a:pPr algn="ctr"/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Proverbios 18:10</a:t>
            </a:r>
            <a:endParaRPr lang="es-VE" sz="5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Biblia condena los deseos básicos del ocultismo</a:t>
            </a:r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7026971" y="66294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podemos controlar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ni manejar a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200">
                <a:solidFill>
                  <a:srgbClr val="FFFF00"/>
                </a:solidFill>
                <a:latin typeface="Libra BT" pitchFamily="66" charset="0"/>
              </a:rPr>
              <a:t>No debemos buscar información o sabiduría sobrenatural y extrabíblica</a:t>
            </a:r>
          </a:p>
        </p:txBody>
      </p:sp>
      <p:sp>
        <p:nvSpPr>
          <p:cNvPr id="216071" name="Text Box 7"/>
          <p:cNvSpPr txBox="1">
            <a:spLocks noChangeArrowheads="1"/>
          </p:cNvSpPr>
          <p:nvPr/>
        </p:nvSpPr>
        <p:spPr bwMode="auto">
          <a:xfrm rot="16200000">
            <a:off x="7786137" y="4265533"/>
            <a:ext cx="15584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latin typeface="Arial Narrow" pitchFamily="34" charset="0"/>
              </a:rPr>
              <a:t>Hendrike</a:t>
            </a:r>
            <a:r>
              <a:rPr lang="en-US" sz="800" dirty="0">
                <a:solidFill>
                  <a:srgbClr val="FFFFFF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-44450" y="5486400"/>
            <a:ext cx="91884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debemos buscar vivir en armonía con los poderes de este mundo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6306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600">
                <a:solidFill>
                  <a:srgbClr val="FFFF00"/>
                </a:solidFill>
                <a:latin typeface="Libra BT" pitchFamily="66" charset="0"/>
              </a:rPr>
              <a:t>No debemos buscar información extrabíblica acerca del futuro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 u="sng">
                <a:solidFill>
                  <a:srgbClr val="FFFF00"/>
                </a:solidFill>
                <a:latin typeface="Libra BT" pitchFamily="66" charset="0"/>
              </a:rPr>
              <a:t>Posibles</a:t>
            </a:r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 síntomas de haber estado involucrado en ocultismo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Cambio brusco o repentino de actividades rutinarias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Una obsesión con</a:t>
            </a:r>
            <a:br>
              <a:rPr lang="es-VE" sz="48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la muerte y el suicidio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Una autoestima muy baja</a:t>
            </a:r>
          </a:p>
        </p:txBody>
      </p:sp>
      <p:sp>
        <p:nvSpPr>
          <p:cNvPr id="228359" name="Text Box 7"/>
          <p:cNvSpPr txBox="1">
            <a:spLocks noChangeArrowheads="1"/>
          </p:cNvSpPr>
          <p:nvPr/>
        </p:nvSpPr>
        <p:spPr bwMode="auto">
          <a:xfrm>
            <a:off x="6781800" y="5957888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Excesiva falta de interés en la escuela, el trabajo, la iglesia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obsesión con el color negro</a:t>
            </a:r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6276592" y="6643688"/>
            <a:ext cx="16482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Rama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Una obsesión con símbolos satánicos y lo oculto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2453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 Cambio radical de amistades</a:t>
            </a: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7571992" y="6643688"/>
            <a:ext cx="16482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Rama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Un uso de drogas y de alcohol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7086600" y="6629400"/>
            <a:ext cx="21788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 Neil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Marshman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235527" name="Rectangle 7"/>
          <p:cNvSpPr>
            <a:spLocks noChangeArrowheads="1"/>
          </p:cNvSpPr>
          <p:nvPr/>
        </p:nvSpPr>
        <p:spPr bwMode="auto">
          <a:xfrm>
            <a:off x="0" y="5791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Una ansiedad o temor excesivo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Cómo salir de las prácticas ocultistas y de su influencia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" name="Freeform 4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dominio, nombre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 Cristo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" name="Freeform 47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dominio, nombre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 Cristo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352800" y="6323012"/>
            <a:ext cx="2514600" cy="1588"/>
          </a:xfrm>
          <a:prstGeom prst="straightConnector1">
            <a:avLst/>
          </a:prstGeom>
          <a:ln w="2032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400">
                <a:solidFill>
                  <a:srgbClr val="FFFF00"/>
                </a:solidFill>
                <a:latin typeface="Libra BT" pitchFamily="66" charset="0"/>
              </a:rPr>
              <a:t>Tener los ojos abiertos para ver la falsedad de estas prácticas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166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200">
                <a:solidFill>
                  <a:srgbClr val="FFFF00"/>
                </a:solidFill>
                <a:latin typeface="Libra BT" pitchFamily="66" charset="0"/>
              </a:rPr>
              <a:t>Renunciar todo contacto demoníaco</a:t>
            </a:r>
            <a:br>
              <a:rPr lang="es-VE" sz="4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4200">
                <a:solidFill>
                  <a:srgbClr val="FFFF00"/>
                </a:solidFill>
                <a:latin typeface="Libra BT" pitchFamily="66" charset="0"/>
              </a:rPr>
              <a:t>y abandonar estas prácticas</a:t>
            </a:r>
          </a:p>
        </p:txBody>
      </p:sp>
      <p:sp>
        <p:nvSpPr>
          <p:cNvPr id="241671" name="Text Box 7"/>
          <p:cNvSpPr txBox="1">
            <a:spLocks noChangeArrowheads="1"/>
          </p:cNvSpPr>
          <p:nvPr/>
        </p:nvSpPr>
        <p:spPr bwMode="auto">
          <a:xfrm rot="16200000">
            <a:off x="7671523" y="4265533"/>
            <a:ext cx="17876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latin typeface="Arial Narrow" pitchFamily="34" charset="0"/>
              </a:rPr>
              <a:t>Hendrike</a:t>
            </a:r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2692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Destruir los instrumentos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estas prácticas</a:t>
            </a:r>
          </a:p>
        </p:txBody>
      </p:sp>
      <p:sp>
        <p:nvSpPr>
          <p:cNvPr id="242694" name="Text Box 6"/>
          <p:cNvSpPr txBox="1">
            <a:spLocks noChangeArrowheads="1"/>
          </p:cNvSpPr>
          <p:nvPr/>
        </p:nvSpPr>
        <p:spPr bwMode="auto">
          <a:xfrm>
            <a:off x="7010400" y="66294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257800"/>
            <a:ext cx="9144000" cy="16002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Destruir los instrumentos</a:t>
            </a:r>
            <a:b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 estas prácticas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52400" y="1182021"/>
            <a:ext cx="6547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poder, dominio, nombre</a:t>
            </a:r>
            <a:endParaRPr lang="es-VE" sz="30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5029200" y="3954749"/>
            <a:ext cx="18288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096000" y="1592549"/>
            <a:ext cx="457200" cy="2590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99048" y="3475463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6705600" y="4137629"/>
            <a:ext cx="7376" cy="73917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5400000">
            <a:off x="6080760" y="1531589"/>
            <a:ext cx="457200" cy="1735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5741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737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9048" y="299462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9048" y="2528285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6099048" y="2052797"/>
            <a:ext cx="523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42432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9048" y="153158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907024" y="4183349"/>
            <a:ext cx="8382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858000" y="3399472"/>
            <a:ext cx="198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 Cristo</a:t>
            </a:r>
            <a:endParaRPr lang="es-VE" sz="3000" dirty="0">
              <a:solidFill>
                <a:schemeClr val="bg1"/>
              </a:solidFill>
            </a:endParaRP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0" y="6096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500" dirty="0">
                <a:solidFill>
                  <a:srgbClr val="FFFF00"/>
                </a:solidFill>
                <a:latin typeface="Libra BT" pitchFamily="66" charset="0"/>
              </a:rPr>
              <a:t>Reconocer su posición y autoridad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0" y="60198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500" dirty="0">
                <a:solidFill>
                  <a:srgbClr val="FFFF00"/>
                </a:solidFill>
                <a:latin typeface="Libra BT" pitchFamily="66" charset="0"/>
              </a:rPr>
              <a:t>Vivir según lo que ya es en Cristo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152400" y="1182021"/>
            <a:ext cx="6547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poder, dominio, nombre</a:t>
            </a:r>
            <a:endParaRPr lang="es-VE" sz="30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5029200" y="3954749"/>
            <a:ext cx="18288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096000" y="1592549"/>
            <a:ext cx="457200" cy="2590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099048" y="3475463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10800000" flipV="1">
            <a:off x="6705600" y="4137629"/>
            <a:ext cx="7376" cy="73917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 rot="5400000">
            <a:off x="6080760" y="1531589"/>
            <a:ext cx="457200" cy="1735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75741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3737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48" y="299462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9048" y="2528285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6099048" y="2052797"/>
            <a:ext cx="523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42432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99048" y="153158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907024" y="4183349"/>
            <a:ext cx="8382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858000" y="3399472"/>
            <a:ext cx="198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 Cristo</a:t>
            </a:r>
            <a:endParaRPr lang="es-VE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El campo principal de la batalla va a ser en la mente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2ª a Corintios 10:3-6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" name="Freeform 4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dominio, nombre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 Cristo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981200" y="6248400"/>
            <a:ext cx="5181600" cy="6096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-304800" y="6019800"/>
            <a:ext cx="9753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500" dirty="0" smtClean="0">
                <a:solidFill>
                  <a:srgbClr val="FFFF00"/>
                </a:solidFill>
                <a:latin typeface="Libra BT" pitchFamily="66" charset="0"/>
              </a:rPr>
              <a:t>“libertad en Cristo”</a:t>
            </a:r>
            <a:endParaRPr lang="es-VE" sz="4500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488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44775"/>
            <a:ext cx="9144000" cy="1470025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los que practican o practicaban el ocultismo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" name="Freeform 4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dominio, nombre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 Cristo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219200" y="5257800"/>
            <a:ext cx="2209800" cy="1447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smovision biblica b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" name="Freeform 45"/>
          <p:cNvSpPr/>
          <p:nvPr/>
        </p:nvSpPr>
        <p:spPr>
          <a:xfrm>
            <a:off x="-152400" y="3462866"/>
            <a:ext cx="9448799" cy="1488925"/>
          </a:xfrm>
          <a:custGeom>
            <a:avLst/>
            <a:gdLst>
              <a:gd name="connsiteX0" fmla="*/ 0 w 9085942"/>
              <a:gd name="connsiteY0" fmla="*/ 14514 h 1453847"/>
              <a:gd name="connsiteX1" fmla="*/ 4557485 w 9085942"/>
              <a:gd name="connsiteY1" fmla="*/ 1451428 h 1453847"/>
              <a:gd name="connsiteX2" fmla="*/ 9085942 w 9085942"/>
              <a:gd name="connsiteY2" fmla="*/ 0 h 1453847"/>
              <a:gd name="connsiteX0" fmla="*/ 64106 w 9150048"/>
              <a:gd name="connsiteY0" fmla="*/ 49591 h 1488924"/>
              <a:gd name="connsiteX1" fmla="*/ 4621591 w 9150048"/>
              <a:gd name="connsiteY1" fmla="*/ 1486505 h 1488924"/>
              <a:gd name="connsiteX2" fmla="*/ 9150048 w 9150048"/>
              <a:gd name="connsiteY2" fmla="*/ 35077 h 1488924"/>
              <a:gd name="connsiteX0" fmla="*/ 64106 w 9152467"/>
              <a:gd name="connsiteY0" fmla="*/ 49591 h 1488924"/>
              <a:gd name="connsiteX1" fmla="*/ 4621591 w 9152467"/>
              <a:gd name="connsiteY1" fmla="*/ 1486505 h 1488924"/>
              <a:gd name="connsiteX2" fmla="*/ 9150048 w 9152467"/>
              <a:gd name="connsiteY2" fmla="*/ 35077 h 1488924"/>
              <a:gd name="connsiteX0" fmla="*/ 64106 w 9181496"/>
              <a:gd name="connsiteY0" fmla="*/ 49591 h 1487714"/>
              <a:gd name="connsiteX1" fmla="*/ 4621591 w 9181496"/>
              <a:gd name="connsiteY1" fmla="*/ 1486505 h 1487714"/>
              <a:gd name="connsiteX2" fmla="*/ 9179077 w 9181496"/>
              <a:gd name="connsiteY2" fmla="*/ 42334 h 1487714"/>
              <a:gd name="connsiteX0" fmla="*/ 64106 w 9181495"/>
              <a:gd name="connsiteY0" fmla="*/ 49591 h 1487714"/>
              <a:gd name="connsiteX1" fmla="*/ 4621591 w 9181495"/>
              <a:gd name="connsiteY1" fmla="*/ 1486505 h 1487714"/>
              <a:gd name="connsiteX2" fmla="*/ 9179076 w 9181495"/>
              <a:gd name="connsiteY2" fmla="*/ 42334 h 1487714"/>
              <a:gd name="connsiteX0" fmla="*/ 64106 w 9181495"/>
              <a:gd name="connsiteY0" fmla="*/ 49591 h 1542143"/>
              <a:gd name="connsiteX1" fmla="*/ 4621591 w 9181495"/>
              <a:gd name="connsiteY1" fmla="*/ 1486505 h 1542143"/>
              <a:gd name="connsiteX2" fmla="*/ 9179076 w 9181495"/>
              <a:gd name="connsiteY2" fmla="*/ 42334 h 1542143"/>
              <a:gd name="connsiteX0" fmla="*/ 64106 w 9181495"/>
              <a:gd name="connsiteY0" fmla="*/ 49591 h 1486505"/>
              <a:gd name="connsiteX1" fmla="*/ 4621591 w 9181495"/>
              <a:gd name="connsiteY1" fmla="*/ 1486505 h 1486505"/>
              <a:gd name="connsiteX2" fmla="*/ 9179076 w 9181495"/>
              <a:gd name="connsiteY2" fmla="*/ 42334 h 1486505"/>
              <a:gd name="connsiteX0" fmla="*/ 64106 w 9181495"/>
              <a:gd name="connsiteY0" fmla="*/ 49591 h 1502228"/>
              <a:gd name="connsiteX1" fmla="*/ 4621591 w 9181495"/>
              <a:gd name="connsiteY1" fmla="*/ 1486505 h 1502228"/>
              <a:gd name="connsiteX2" fmla="*/ 9179076 w 9181495"/>
              <a:gd name="connsiteY2" fmla="*/ 42334 h 1502228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  <a:gd name="connsiteX0" fmla="*/ 64106 w 9181495"/>
              <a:gd name="connsiteY0" fmla="*/ 49591 h 1488925"/>
              <a:gd name="connsiteX1" fmla="*/ 4621591 w 9181495"/>
              <a:gd name="connsiteY1" fmla="*/ 1486505 h 1488925"/>
              <a:gd name="connsiteX2" fmla="*/ 9179076 w 9181495"/>
              <a:gd name="connsiteY2" fmla="*/ 42334 h 14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1495" h="1488925">
                <a:moveTo>
                  <a:pt x="64106" y="49591"/>
                </a:moveTo>
                <a:cubicBezTo>
                  <a:pt x="0" y="0"/>
                  <a:pt x="1614715" y="1484085"/>
                  <a:pt x="4621591" y="1486505"/>
                </a:cubicBezTo>
                <a:cubicBezTo>
                  <a:pt x="7628467" y="1488925"/>
                  <a:pt x="9181495" y="88295"/>
                  <a:pt x="9179076" y="42334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639" y="76200"/>
            <a:ext cx="311816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dominio, nombre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5088" y="1219200"/>
            <a:ext cx="10631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 Cristo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9351" y="0"/>
            <a:ext cx="9066591" cy="2227943"/>
          </a:xfrm>
          <a:custGeom>
            <a:avLst/>
            <a:gdLst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0 w 9042400"/>
              <a:gd name="connsiteY0" fmla="*/ 0 h 2220686"/>
              <a:gd name="connsiteX1" fmla="*/ 4572000 w 9042400"/>
              <a:gd name="connsiteY1" fmla="*/ 2220686 h 2220686"/>
              <a:gd name="connsiteX2" fmla="*/ 9042400 w 9042400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0686"/>
              <a:gd name="connsiteX1" fmla="*/ 4596191 w 9066591"/>
              <a:gd name="connsiteY1" fmla="*/ 2220686 h 2220686"/>
              <a:gd name="connsiteX2" fmla="*/ 9066591 w 9066591"/>
              <a:gd name="connsiteY2" fmla="*/ 0 h 2220686"/>
              <a:gd name="connsiteX0" fmla="*/ 24191 w 9066591"/>
              <a:gd name="connsiteY0" fmla="*/ 0 h 2224315"/>
              <a:gd name="connsiteX1" fmla="*/ 4596191 w 9066591"/>
              <a:gd name="connsiteY1" fmla="*/ 2220686 h 2224315"/>
              <a:gd name="connsiteX2" fmla="*/ 9066591 w 9066591"/>
              <a:gd name="connsiteY2" fmla="*/ 0 h 2224315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  <a:gd name="connsiteX0" fmla="*/ 24191 w 9066591"/>
              <a:gd name="connsiteY0" fmla="*/ 0 h 2227943"/>
              <a:gd name="connsiteX1" fmla="*/ 4596191 w 9066591"/>
              <a:gd name="connsiteY1" fmla="*/ 2220686 h 2227943"/>
              <a:gd name="connsiteX2" fmla="*/ 9066591 w 9066591"/>
              <a:gd name="connsiteY2" fmla="*/ 0 h 222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6591" h="2227943">
                <a:moveTo>
                  <a:pt x="24191" y="0"/>
                </a:moveTo>
                <a:cubicBezTo>
                  <a:pt x="0" y="0"/>
                  <a:pt x="814010" y="2227943"/>
                  <a:pt x="4596191" y="2220686"/>
                </a:cubicBezTo>
                <a:cubicBezTo>
                  <a:pt x="8378372" y="2213429"/>
                  <a:pt x="9065381" y="29029"/>
                  <a:pt x="9066591" y="0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76" y="2286000"/>
            <a:ext cx="914400" cy="914400"/>
          </a:xfrm>
          <a:prstGeom prst="star5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020824" y="2286000"/>
            <a:ext cx="914400" cy="914400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2747427"/>
            <a:ext cx="18341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Satanás</a:t>
            </a:r>
          </a:p>
          <a:p>
            <a:pPr algn="ctr"/>
            <a:r>
              <a:rPr lang="es-VE" sz="3400" dirty="0" smtClean="0">
                <a:solidFill>
                  <a:srgbClr val="FF0066"/>
                </a:solidFill>
                <a:latin typeface="DomBold BT" pitchFamily="66" charset="0"/>
              </a:rPr>
              <a:t>y demonios</a:t>
            </a:r>
            <a:endParaRPr lang="es-VE" sz="3400" dirty="0">
              <a:solidFill>
                <a:srgbClr val="FF0066"/>
              </a:solidFill>
              <a:latin typeface="DomBold BT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6726" y="2286000"/>
            <a:ext cx="22172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Espíritus</a:t>
            </a:r>
          </a:p>
          <a:p>
            <a:pPr algn="ctr"/>
            <a:r>
              <a:rPr lang="es-VE" sz="3400" dirty="0" smtClean="0">
                <a:solidFill>
                  <a:srgbClr val="FFFF66"/>
                </a:solidFill>
                <a:latin typeface="DomBold BT" pitchFamily="66" charset="0"/>
              </a:rPr>
              <a:t>ministradores</a:t>
            </a:r>
          </a:p>
          <a:p>
            <a:pPr algn="ctr"/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(</a:t>
            </a:r>
            <a:r>
              <a:rPr lang="es-VE" dirty="0" err="1" smtClean="0">
                <a:solidFill>
                  <a:srgbClr val="FFFF66"/>
                </a:solidFill>
                <a:latin typeface="DomBold BT" pitchFamily="66" charset="0"/>
              </a:rPr>
              <a:t>Heb.</a:t>
            </a:r>
            <a:r>
              <a:rPr lang="es-VE" dirty="0" smtClean="0">
                <a:solidFill>
                  <a:srgbClr val="FFFF66"/>
                </a:solidFill>
                <a:latin typeface="DomBold BT" pitchFamily="66" charset="0"/>
              </a:rPr>
              <a:t> 1:14)</a:t>
            </a:r>
            <a:endParaRPr lang="es-VE" dirty="0">
              <a:solidFill>
                <a:srgbClr val="FFFF66"/>
              </a:solidFill>
              <a:latin typeface="DomBold BT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4348" y="877824"/>
            <a:ext cx="8178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FFF00"/>
                </a:solidFill>
                <a:latin typeface="DomBold BT" pitchFamily="66" charset="0"/>
              </a:rPr>
              <a:t>Dios</a:t>
            </a:r>
            <a:endParaRPr lang="en-US" sz="3400" dirty="0">
              <a:solidFill>
                <a:srgbClr val="FFFF00"/>
              </a:solidFill>
              <a:latin typeface="DomBold BT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1600" y="609600"/>
            <a:ext cx="1143000" cy="1143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06824" y="-76200"/>
            <a:ext cx="10134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dirty="0" smtClean="0">
                <a:solidFill>
                  <a:schemeClr val="bg1"/>
                </a:solidFill>
                <a:latin typeface="DomBold BT" pitchFamily="66" charset="0"/>
              </a:rPr>
              <a:t>E.  S.</a:t>
            </a:r>
            <a:endParaRPr lang="en-US" sz="3400" dirty="0">
              <a:solidFill>
                <a:schemeClr val="bg1"/>
              </a:solidFill>
              <a:latin typeface="DomBold BT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9538" y="152400"/>
            <a:ext cx="15376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FFFF00"/>
                </a:solidFill>
                <a:latin typeface="Arial Black" pitchFamily="34" charset="0"/>
              </a:rPr>
              <a:t>de Dios</a:t>
            </a:r>
            <a:endParaRPr lang="en-US" sz="26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8248"/>
            <a:ext cx="225484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Esfera de</a:t>
            </a:r>
          </a:p>
          <a:p>
            <a:pPr algn="ctr"/>
            <a:r>
              <a:rPr lang="es-VE" sz="2600" b="1" dirty="0" smtClean="0">
                <a:solidFill>
                  <a:srgbClr val="FF00FF"/>
                </a:solidFill>
                <a:latin typeface="Arial Black" pitchFamily="34" charset="0"/>
              </a:rPr>
              <a:t>los ángeles</a:t>
            </a:r>
            <a:endParaRPr lang="en-US" sz="2600" b="1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000" y="5181600"/>
            <a:ext cx="22638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Esfera</a:t>
            </a:r>
          </a:p>
          <a:p>
            <a:pPr algn="ctr"/>
            <a:r>
              <a:rPr lang="es-VE" sz="2600" b="1" dirty="0" smtClean="0">
                <a:solidFill>
                  <a:srgbClr val="00FF00"/>
                </a:solidFill>
                <a:latin typeface="Arial Black" pitchFamily="34" charset="0"/>
              </a:rPr>
              <a:t>del hombre</a:t>
            </a:r>
            <a:endParaRPr lang="en-US" sz="2600" b="1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5715000"/>
            <a:ext cx="13122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No</a:t>
            </a:r>
          </a:p>
          <a:p>
            <a:pPr algn="ctr"/>
            <a:r>
              <a:rPr lang="es-VE" sz="3000" dirty="0" smtClean="0">
                <a:solidFill>
                  <a:srgbClr val="FF6600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FF6600"/>
              </a:solidFill>
              <a:latin typeface="DomCasual BT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6172200"/>
            <a:ext cx="1353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3000" dirty="0" smtClean="0">
                <a:solidFill>
                  <a:srgbClr val="99FF33"/>
                </a:solidFill>
                <a:latin typeface="DomCasual BT" pitchFamily="66" charset="0"/>
              </a:rPr>
              <a:t>Creyentes</a:t>
            </a:r>
            <a:endParaRPr lang="en-US" sz="3000" dirty="0">
              <a:solidFill>
                <a:srgbClr val="99FF33"/>
              </a:solidFill>
              <a:latin typeface="DomCasual BT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820000">
            <a:off x="3977640" y="3276600"/>
            <a:ext cx="19094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autoridad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Línea de resistencia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2040000">
            <a:off x="2897098" y="3538728"/>
            <a:ext cx="247696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tienta, ataca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Impide, obstaculiza la obra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5580000">
            <a:off x="1773936" y="3818119"/>
            <a:ext cx="1641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Engaña, controla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3900000">
            <a:off x="4718304" y="3076381"/>
            <a:ext cx="22627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Poder, dirección, verdad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Intercede por nosotros</a:t>
            </a:r>
            <a:endParaRPr lang="es-VE" sz="15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4991819">
            <a:off x="5815584" y="3800387"/>
            <a:ext cx="20072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Ministran, protegen</a:t>
            </a:r>
          </a:p>
          <a:p>
            <a:pPr algn="ctr"/>
            <a:r>
              <a:rPr lang="es-VE" sz="1500" dirty="0" smtClean="0">
                <a:solidFill>
                  <a:schemeClr val="bg1"/>
                </a:solidFill>
              </a:rPr>
              <a:t>Libran de dificultades</a:t>
            </a:r>
            <a:endParaRPr lang="es-VE" sz="15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1315974" y="4170426"/>
            <a:ext cx="2209800" cy="117348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743200" y="2895600"/>
            <a:ext cx="3505200" cy="2362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3352801" y="2057400"/>
            <a:ext cx="3200401" cy="304800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 flipV="1">
            <a:off x="2743200" y="2002536"/>
            <a:ext cx="704088" cy="5334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619500" y="2095500"/>
            <a:ext cx="4191000" cy="1981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24400" y="990600"/>
            <a:ext cx="381000" cy="76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905500" y="1943100"/>
            <a:ext cx="685800" cy="457200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743200" y="1524000"/>
            <a:ext cx="9144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276600" y="304800"/>
            <a:ext cx="228600" cy="1295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236976" y="1276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rot="10800000" flipV="1">
            <a:off x="3575304" y="1611614"/>
            <a:ext cx="3688" cy="36958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 rot="5400000">
            <a:off x="3291459" y="274320"/>
            <a:ext cx="228600" cy="8679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236976" y="1024128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560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63240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93592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985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36976" y="76809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36976" y="5142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6976" y="26517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000" b="1" dirty="0" smtClean="0">
                <a:latin typeface="Candara" pitchFamily="34" charset="0"/>
              </a:rPr>
              <a:t>h</a:t>
            </a:r>
            <a:endParaRPr lang="en-US" sz="2000" b="1" dirty="0">
              <a:latin typeface="Candar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754630" y="4002031"/>
            <a:ext cx="2100788" cy="258351"/>
          </a:xfrm>
          <a:prstGeom prst="straightConnector1">
            <a:avLst/>
          </a:prstGeom>
          <a:ln w="34925">
            <a:solidFill>
              <a:schemeClr val="bg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36976" y="1618488"/>
            <a:ext cx="381000" cy="570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219200" y="5257800"/>
            <a:ext cx="2209800" cy="14478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-14514" y="-14514"/>
            <a:ext cx="9158514" cy="6865257"/>
          </a:xfrm>
          <a:custGeom>
            <a:avLst/>
            <a:gdLst>
              <a:gd name="connsiteX0" fmla="*/ 0 w 9158514"/>
              <a:gd name="connsiteY0" fmla="*/ 14514 h 6865257"/>
              <a:gd name="connsiteX1" fmla="*/ 9144000 w 9158514"/>
              <a:gd name="connsiteY1" fmla="*/ 0 h 6865257"/>
              <a:gd name="connsiteX2" fmla="*/ 9158514 w 9158514"/>
              <a:gd name="connsiteY2" fmla="*/ 6865257 h 6865257"/>
              <a:gd name="connsiteX3" fmla="*/ 6037943 w 9158514"/>
              <a:gd name="connsiteY3" fmla="*/ 6850743 h 6865257"/>
              <a:gd name="connsiteX4" fmla="*/ 5965371 w 9158514"/>
              <a:gd name="connsiteY4" fmla="*/ 4876800 h 6865257"/>
              <a:gd name="connsiteX5" fmla="*/ 1654628 w 9158514"/>
              <a:gd name="connsiteY5" fmla="*/ 1103085 h 6865257"/>
              <a:gd name="connsiteX6" fmla="*/ 14514 w 9158514"/>
              <a:gd name="connsiteY6" fmla="*/ 1074057 h 6865257"/>
              <a:gd name="connsiteX7" fmla="*/ 0 w 9158514"/>
              <a:gd name="connsiteY7" fmla="*/ 14514 h 6865257"/>
              <a:gd name="connsiteX0" fmla="*/ 0 w 9158514"/>
              <a:gd name="connsiteY0" fmla="*/ 14514 h 6865257"/>
              <a:gd name="connsiteX1" fmla="*/ 9144000 w 9158514"/>
              <a:gd name="connsiteY1" fmla="*/ 0 h 6865257"/>
              <a:gd name="connsiteX2" fmla="*/ 9158514 w 9158514"/>
              <a:gd name="connsiteY2" fmla="*/ 6865257 h 6865257"/>
              <a:gd name="connsiteX3" fmla="*/ 6037943 w 9158514"/>
              <a:gd name="connsiteY3" fmla="*/ 6850743 h 6865257"/>
              <a:gd name="connsiteX4" fmla="*/ 5965371 w 9158514"/>
              <a:gd name="connsiteY4" fmla="*/ 4876800 h 6865257"/>
              <a:gd name="connsiteX5" fmla="*/ 1654628 w 9158514"/>
              <a:gd name="connsiteY5" fmla="*/ 1103085 h 6865257"/>
              <a:gd name="connsiteX6" fmla="*/ 14514 w 9158514"/>
              <a:gd name="connsiteY6" fmla="*/ 1157514 h 6865257"/>
              <a:gd name="connsiteX7" fmla="*/ 0 w 9158514"/>
              <a:gd name="connsiteY7" fmla="*/ 14514 h 6865257"/>
              <a:gd name="connsiteX0" fmla="*/ 0 w 9158514"/>
              <a:gd name="connsiteY0" fmla="*/ 14514 h 6865257"/>
              <a:gd name="connsiteX1" fmla="*/ 9144000 w 9158514"/>
              <a:gd name="connsiteY1" fmla="*/ 0 h 6865257"/>
              <a:gd name="connsiteX2" fmla="*/ 9158514 w 9158514"/>
              <a:gd name="connsiteY2" fmla="*/ 6865257 h 6865257"/>
              <a:gd name="connsiteX3" fmla="*/ 6037943 w 9158514"/>
              <a:gd name="connsiteY3" fmla="*/ 6850743 h 6865257"/>
              <a:gd name="connsiteX4" fmla="*/ 5965371 w 9158514"/>
              <a:gd name="connsiteY4" fmla="*/ 4876800 h 6865257"/>
              <a:gd name="connsiteX5" fmla="*/ 1654628 w 9158514"/>
              <a:gd name="connsiteY5" fmla="*/ 1103085 h 6865257"/>
              <a:gd name="connsiteX6" fmla="*/ 14514 w 9158514"/>
              <a:gd name="connsiteY6" fmla="*/ 1081314 h 6865257"/>
              <a:gd name="connsiteX7" fmla="*/ 0 w 9158514"/>
              <a:gd name="connsiteY7" fmla="*/ 14514 h 6865257"/>
              <a:gd name="connsiteX0" fmla="*/ 0 w 9158514"/>
              <a:gd name="connsiteY0" fmla="*/ 14514 h 6865257"/>
              <a:gd name="connsiteX1" fmla="*/ 9144000 w 9158514"/>
              <a:gd name="connsiteY1" fmla="*/ 0 h 6865257"/>
              <a:gd name="connsiteX2" fmla="*/ 9158514 w 9158514"/>
              <a:gd name="connsiteY2" fmla="*/ 6865257 h 6865257"/>
              <a:gd name="connsiteX3" fmla="*/ 6037943 w 9158514"/>
              <a:gd name="connsiteY3" fmla="*/ 6850743 h 6865257"/>
              <a:gd name="connsiteX4" fmla="*/ 5965371 w 9158514"/>
              <a:gd name="connsiteY4" fmla="*/ 4876800 h 6865257"/>
              <a:gd name="connsiteX5" fmla="*/ 1614714 w 9158514"/>
              <a:gd name="connsiteY5" fmla="*/ 1081314 h 6865257"/>
              <a:gd name="connsiteX6" fmla="*/ 14514 w 9158514"/>
              <a:gd name="connsiteY6" fmla="*/ 1081314 h 6865257"/>
              <a:gd name="connsiteX7" fmla="*/ 0 w 9158514"/>
              <a:gd name="connsiteY7" fmla="*/ 14514 h 6865257"/>
              <a:gd name="connsiteX0" fmla="*/ 0 w 9158514"/>
              <a:gd name="connsiteY0" fmla="*/ 14514 h 6865257"/>
              <a:gd name="connsiteX1" fmla="*/ 9144000 w 9158514"/>
              <a:gd name="connsiteY1" fmla="*/ 0 h 6865257"/>
              <a:gd name="connsiteX2" fmla="*/ 9158514 w 9158514"/>
              <a:gd name="connsiteY2" fmla="*/ 6865257 h 6865257"/>
              <a:gd name="connsiteX3" fmla="*/ 6037943 w 9158514"/>
              <a:gd name="connsiteY3" fmla="*/ 6850743 h 6865257"/>
              <a:gd name="connsiteX4" fmla="*/ 6034314 w 9158514"/>
              <a:gd name="connsiteY4" fmla="*/ 4967514 h 6865257"/>
              <a:gd name="connsiteX5" fmla="*/ 1614714 w 9158514"/>
              <a:gd name="connsiteY5" fmla="*/ 1081314 h 6865257"/>
              <a:gd name="connsiteX6" fmla="*/ 14514 w 9158514"/>
              <a:gd name="connsiteY6" fmla="*/ 1081314 h 6865257"/>
              <a:gd name="connsiteX7" fmla="*/ 0 w 9158514"/>
              <a:gd name="connsiteY7" fmla="*/ 14514 h 686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58514" h="6865257">
                <a:moveTo>
                  <a:pt x="0" y="14514"/>
                </a:moveTo>
                <a:lnTo>
                  <a:pt x="9144000" y="0"/>
                </a:lnTo>
                <a:lnTo>
                  <a:pt x="9158514" y="6865257"/>
                </a:lnTo>
                <a:lnTo>
                  <a:pt x="6037943" y="6850743"/>
                </a:lnTo>
                <a:cubicBezTo>
                  <a:pt x="6036733" y="6223000"/>
                  <a:pt x="6035524" y="5595257"/>
                  <a:pt x="6034314" y="4967514"/>
                </a:cubicBezTo>
                <a:lnTo>
                  <a:pt x="1614714" y="1081314"/>
                </a:lnTo>
                <a:lnTo>
                  <a:pt x="14514" y="1081314"/>
                </a:lnTo>
                <a:lnTo>
                  <a:pt x="0" y="1451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1913" name="Text Box 9"/>
          <p:cNvSpPr txBox="1">
            <a:spLocks noChangeArrowheads="1"/>
          </p:cNvSpPr>
          <p:nvPr/>
        </p:nvSpPr>
        <p:spPr bwMode="auto">
          <a:xfrm>
            <a:off x="2833688" y="42672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251914" name="Rectangle 10"/>
          <p:cNvSpPr>
            <a:spLocks noChangeArrowheads="1"/>
          </p:cNvSpPr>
          <p:nvPr/>
        </p:nvSpPr>
        <p:spPr bwMode="auto">
          <a:xfrm>
            <a:off x="-152400" y="4495801"/>
            <a:ext cx="9448800" cy="233521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Examinar las principales necesidades sentidas por el practicante el ocultismo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2935" name="Rectangle 7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Controlar estos poderes y dirigirlos</a:t>
            </a:r>
          </a:p>
        </p:txBody>
      </p:sp>
      <p:sp>
        <p:nvSpPr>
          <p:cNvPr id="252936" name="Text Box 8"/>
          <p:cNvSpPr txBox="1">
            <a:spLocks noChangeArrowheads="1"/>
          </p:cNvSpPr>
          <p:nvPr/>
        </p:nvSpPr>
        <p:spPr bwMode="auto">
          <a:xfrm>
            <a:off x="2833688" y="42672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Recibir información acerca del futuro</a:t>
            </a:r>
          </a:p>
        </p:txBody>
      </p:sp>
      <p:sp>
        <p:nvSpPr>
          <p:cNvPr id="250887" name="Text Box 7"/>
          <p:cNvSpPr txBox="1">
            <a:spLocks noChangeArrowheads="1"/>
          </p:cNvSpPr>
          <p:nvPr/>
        </p:nvSpPr>
        <p:spPr bwMode="auto">
          <a:xfrm>
            <a:off x="0" y="4191000"/>
            <a:ext cx="17876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latin typeface="Arial Narrow" pitchFamily="34" charset="0"/>
              </a:rPr>
              <a:t>Hendrike</a:t>
            </a:r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0" y="46482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 dirty="0">
                <a:solidFill>
                  <a:srgbClr val="FFFF00"/>
                </a:solidFill>
                <a:latin typeface="Libra BT" pitchFamily="66" charset="0"/>
              </a:rPr>
              <a:t>Mostrarle cómo una cosmovisión bíblica resuelve sus problemas y deficiencias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Recibir información acerca del futuro</a:t>
            </a:r>
          </a:p>
        </p:txBody>
      </p:sp>
      <p:sp>
        <p:nvSpPr>
          <p:cNvPr id="253959" name="Text Box 7"/>
          <p:cNvSpPr txBox="1">
            <a:spLocks noChangeArrowheads="1"/>
          </p:cNvSpPr>
          <p:nvPr/>
        </p:nvSpPr>
        <p:spPr bwMode="auto">
          <a:xfrm>
            <a:off x="0" y="4191000"/>
            <a:ext cx="17876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rgbClr val="FFFFFF"/>
                </a:solidFill>
                <a:latin typeface="Arial Narrow" pitchFamily="34" charset="0"/>
              </a:rPr>
              <a:t>Hendrike</a:t>
            </a:r>
            <a:r>
              <a:rPr lang="en-US" sz="1000" dirty="0">
                <a:solidFill>
                  <a:srgbClr val="FFFFFF"/>
                </a:solidFill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Recibir información acerca del futuro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6007" name="Rectangle 7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Controlar estos poderes y dirigirlos</a:t>
            </a:r>
          </a:p>
        </p:txBody>
      </p:sp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2833688" y="42672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7031" name="Rectangle 7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Controlar estos poderes y dirigirlos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8055" name="Rectangle 7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Controlar estos poderes y dirigirlos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59076" name="Rectangle 4"/>
          <p:cNvSpPr>
            <a:spLocks noChangeArrowheads="1"/>
          </p:cNvSpPr>
          <p:nvPr/>
        </p:nvSpPr>
        <p:spPr bwMode="auto">
          <a:xfrm>
            <a:off x="0" y="46482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800">
                <a:solidFill>
                  <a:srgbClr val="FFFF00"/>
                </a:solidFill>
                <a:latin typeface="Libra BT" pitchFamily="66" charset="0"/>
              </a:rPr>
              <a:t>Mostrarle cómo una cosmovisión bíblica le da respuestas a sus preguntas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1125" name="Rectangle 5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¿el futuro?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¿cuál opción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debo escoger?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¿quién me</a:t>
            </a: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cuida y protege?</a:t>
            </a: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Comunicar las Escrituras, especialmente el A. T.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44568" y="0"/>
            <a:ext cx="76200" cy="4343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0" y="4267200"/>
            <a:ext cx="9144000" cy="2514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Mostrar la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pertinencia del evangelio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a toda área de la vida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44568" y="0"/>
            <a:ext cx="76200" cy="4343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0" y="4267200"/>
            <a:ext cx="9144000" cy="2514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Mostrar la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pertinencia del evangelio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a toda área de la vida</a:t>
            </a:r>
          </a:p>
        </p:txBody>
      </p:sp>
      <p:sp>
        <p:nvSpPr>
          <p:cNvPr id="264199" name="AutoShape 7"/>
          <p:cNvSpPr>
            <a:spLocks noChangeArrowheads="1"/>
          </p:cNvSpPr>
          <p:nvPr/>
        </p:nvSpPr>
        <p:spPr bwMode="auto">
          <a:xfrm>
            <a:off x="2590800" y="152400"/>
            <a:ext cx="3962400" cy="39624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0" y="57150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200" dirty="0">
                <a:solidFill>
                  <a:srgbClr val="FFFF00"/>
                </a:solidFill>
                <a:latin typeface="Libra BT" pitchFamily="66" charset="0"/>
              </a:rPr>
              <a:t>Enfatizar la persona de Cristo y nuestra posición y autoridad en Él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152400" y="1182021"/>
            <a:ext cx="6547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poder, dominio, nombre</a:t>
            </a:r>
            <a:endParaRPr lang="es-VE" sz="30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5029200" y="3954749"/>
            <a:ext cx="18288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096000" y="1592549"/>
            <a:ext cx="457200" cy="2590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099048" y="3475463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10800000" flipV="1">
            <a:off x="6705600" y="4137629"/>
            <a:ext cx="7376" cy="73917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 rot="5400000">
            <a:off x="6080760" y="1531589"/>
            <a:ext cx="457200" cy="1735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75741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3737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48" y="299462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9048" y="2528285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6099048" y="2052797"/>
            <a:ext cx="523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42432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99048" y="153158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907024" y="4183349"/>
            <a:ext cx="8382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858000" y="3399472"/>
            <a:ext cx="198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 Cristo</a:t>
            </a:r>
            <a:endParaRPr lang="es-VE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7272" name="Text Box 8"/>
          <p:cNvSpPr txBox="1">
            <a:spLocks noChangeArrowheads="1"/>
          </p:cNvSpPr>
          <p:nvPr/>
        </p:nvSpPr>
        <p:spPr bwMode="auto">
          <a:xfrm>
            <a:off x="2833688" y="4267200"/>
            <a:ext cx="21932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Maurice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Marcellin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267273" name="Rectangle 9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Presentar el desafío de un nuevo estilo de vida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7273" name="Rectangle 9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Presentar el desafío de un nuevo estilo de vida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42672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7086600" y="6611779"/>
            <a:ext cx="21788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 Neil </a:t>
            </a:r>
            <a:r>
              <a:rPr lang="en-US" sz="1000" dirty="0" err="1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Marshman</a:t>
            </a:r>
            <a:r>
              <a:rPr lang="en-US" sz="1000" dirty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268297" name="Rectangle 9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Cambiar temor por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8295" name="Rectangle 7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Cambiar temor por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fe y confianza en Dios</a:t>
            </a:r>
          </a:p>
        </p:txBody>
      </p:sp>
      <p:sp>
        <p:nvSpPr>
          <p:cNvPr id="268297" name="Rectangle 9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Cambiar temor por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0" y="5486400"/>
            <a:ext cx="9144000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Amar y orar por la gente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0" y="5486400"/>
            <a:ext cx="9144000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Formar amistades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2389" name="Rectangle 5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Vivir una</a:t>
            </a:r>
            <a:b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fe genuina personal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0" y="4487863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VE" sz="6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Proveer un buen sistema de discipulado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0" y="5791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VE" sz="4100" dirty="0">
                <a:solidFill>
                  <a:srgbClr val="FFFF00"/>
                </a:solidFill>
                <a:latin typeface="Libra BT" pitchFamily="66" charset="0"/>
              </a:rPr>
              <a:t>Enseñanza sobre quien es en Cristo, y cómo vivir de acuerdo con quien 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152400" y="1182021"/>
            <a:ext cx="6547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Cristo sentado muy por encima de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todo principado, autoridad,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poder, dominio, nombre</a:t>
            </a:r>
            <a:endParaRPr lang="es-VE" sz="30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5029200" y="3954749"/>
            <a:ext cx="18288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096000" y="1592549"/>
            <a:ext cx="457200" cy="2590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099048" y="3475463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10800000" flipV="1">
            <a:off x="6705600" y="4137629"/>
            <a:ext cx="7376" cy="73917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 rot="5400000">
            <a:off x="6080760" y="1531589"/>
            <a:ext cx="457200" cy="1735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75741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10200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37376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48" y="299462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9048" y="2528285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6099048" y="2052797"/>
            <a:ext cx="523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42432" y="2052797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99048" y="153158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latin typeface="Candara" pitchFamily="34" charset="0"/>
              </a:rPr>
              <a:t>h</a:t>
            </a:r>
            <a:endParaRPr lang="en-US" sz="4000" b="1" dirty="0">
              <a:latin typeface="Candara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907024" y="4183349"/>
            <a:ext cx="83820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858000" y="3399472"/>
            <a:ext cx="198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Creyentes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sentados</a:t>
            </a:r>
          </a:p>
          <a:p>
            <a:pPr algn="ctr"/>
            <a:r>
              <a:rPr lang="es-VE" sz="3000" dirty="0" smtClean="0">
                <a:solidFill>
                  <a:schemeClr val="bg1"/>
                </a:solidFill>
              </a:rPr>
              <a:t>en Cristo</a:t>
            </a:r>
            <a:endParaRPr lang="es-VE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3646</TotalTime>
  <Words>2880</Words>
  <Application>Microsoft Office PowerPoint</Application>
  <PresentationFormat>On-screen Show (4:3)</PresentationFormat>
  <Paragraphs>1013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146</vt:i4>
      </vt:variant>
    </vt:vector>
  </HeadingPairs>
  <TitlesOfParts>
    <vt:vector size="159" baseType="lpstr">
      <vt:lpstr>Arial</vt:lpstr>
      <vt:lpstr>Libra BT</vt:lpstr>
      <vt:lpstr>CentSchbook BT</vt:lpstr>
      <vt:lpstr>Arial Narrow</vt:lpstr>
      <vt:lpstr>Arial Black</vt:lpstr>
      <vt:lpstr>DomCasual BT</vt:lpstr>
      <vt:lpstr>DomBold BT</vt:lpstr>
      <vt:lpstr>Candara</vt:lpstr>
      <vt:lpstr>Swis721 Lt BT</vt:lpstr>
      <vt:lpstr>Swis721 BlkEx BT</vt:lpstr>
      <vt:lpstr>Wingdings</vt:lpstr>
      <vt:lpstr>Default Design</vt:lpstr>
      <vt:lpstr>1_Default Design</vt:lpstr>
      <vt:lpstr>Los católico-espiritistas y ocultistas</vt:lpstr>
      <vt:lpstr>Las prácticas ocultistas Varían muchísimo de región en región y de grupo en grupo</vt:lpstr>
      <vt:lpstr>Hay elementos claves y subyacentes que proveen unión en esta diversidad</vt:lpstr>
      <vt:lpstr>Ocultismo: 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“Y yo también te digo, que tú eres Pedro, y sobre esta roca edificaré mi iglesia; y las puertas del Hades no prevalecerán contra ella.”  – Mateo 16:18 –  Reina Valera Revisada (1960), (Estados Unidos de América: Sociedades Bíblicas Unidas) 1998. </vt:lpstr>
      <vt:lpstr>Slide 43</vt:lpstr>
      <vt:lpstr>“Y yo también te digo, que tú eres Pedro, y sobre esta roca edificaré mi iglesia; y las puertas del Hades no prevalecerán contra ella.”  – Mateo 16:18 –  Reina Valera Revisada (1960), (Estados Unidos de América: Sociedades Bíblicas Unidas) 1998. 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“Pero no os regocijéis de que los espíritus se os sujetan, sino regocijaos de que vuestros nombres están escritos en los cielos.”  – Lucas 10:20 –  Reina Valera Revisada (1960), (Estados Unidos de América: Sociedades Bíblicas Unidas) 1998.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cómo evangelizar y hacer discípulos entre los que practican o practicaban el ocultismo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06 Presentación visual - parte C (los catolico-espiritistas y ocultistas)</dc:title>
  <dc:creator>William Ritchey</dc:creator>
  <cp:lastModifiedBy>William Ritchey</cp:lastModifiedBy>
  <cp:revision>204</cp:revision>
  <dcterms:created xsi:type="dcterms:W3CDTF">2007-11-13T16:31:37Z</dcterms:created>
  <dcterms:modified xsi:type="dcterms:W3CDTF">2009-10-29T19:09:25Z</dcterms:modified>
</cp:coreProperties>
</file>