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6"/>
  </p:notesMasterIdLst>
  <p:sldIdLst>
    <p:sldId id="939" r:id="rId2"/>
    <p:sldId id="1100" r:id="rId3"/>
    <p:sldId id="891" r:id="rId4"/>
    <p:sldId id="892" r:id="rId5"/>
    <p:sldId id="893" r:id="rId6"/>
    <p:sldId id="894" r:id="rId7"/>
    <p:sldId id="935" r:id="rId8"/>
    <p:sldId id="936" r:id="rId9"/>
    <p:sldId id="895" r:id="rId10"/>
    <p:sldId id="896" r:id="rId11"/>
    <p:sldId id="897" r:id="rId12"/>
    <p:sldId id="937" r:id="rId13"/>
    <p:sldId id="898" r:id="rId14"/>
    <p:sldId id="899" r:id="rId15"/>
    <p:sldId id="900" r:id="rId16"/>
    <p:sldId id="901" r:id="rId17"/>
    <p:sldId id="902" r:id="rId18"/>
    <p:sldId id="904" r:id="rId19"/>
    <p:sldId id="905" r:id="rId20"/>
    <p:sldId id="906" r:id="rId21"/>
    <p:sldId id="907" r:id="rId22"/>
    <p:sldId id="908" r:id="rId23"/>
    <p:sldId id="938" r:id="rId24"/>
    <p:sldId id="909" r:id="rId25"/>
    <p:sldId id="910" r:id="rId26"/>
    <p:sldId id="911" r:id="rId27"/>
    <p:sldId id="912" r:id="rId28"/>
    <p:sldId id="913" r:id="rId29"/>
    <p:sldId id="914" r:id="rId30"/>
    <p:sldId id="915" r:id="rId31"/>
    <p:sldId id="916" r:id="rId32"/>
    <p:sldId id="917" r:id="rId33"/>
    <p:sldId id="1103" r:id="rId34"/>
    <p:sldId id="724" r:id="rId35"/>
  </p:sldIdLst>
  <p:sldSz cx="9144000" cy="6858000" type="screen4x3"/>
  <p:notesSz cx="6858000" cy="9144000"/>
  <p:embeddedFontLst>
    <p:embeddedFont>
      <p:font typeface="Libra BT" pitchFamily="66" charset="0"/>
      <p:regular r:id="rId37"/>
    </p:embeddedFont>
    <p:embeddedFont>
      <p:font typeface="DF Calligraphic Ornaments LET" pitchFamily="2" charset="2"/>
      <p:regular r:id="rId38"/>
    </p:embeddedFont>
    <p:embeddedFont>
      <p:font typeface="Arial Narrow" pitchFamily="34" charset="0"/>
      <p:regular r:id="rId39"/>
      <p:bold r:id="rId40"/>
      <p:italic r:id="rId41"/>
      <p:boldItalic r:id="rId42"/>
    </p:embeddedFont>
    <p:embeddedFont>
      <p:font typeface="Calibri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00066"/>
    <a:srgbClr val="000099"/>
    <a:srgbClr val="0033CC"/>
    <a:srgbClr val="00FFFF"/>
    <a:srgbClr val="FFFF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5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46759-ED4E-42E1-ABAC-41C9961CA745}" type="datetimeFigureOut">
              <a:rPr lang="en-US" smtClean="0"/>
              <a:pPr/>
              <a:t>11/28/2009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6BFCB-3BA7-40FC-9647-2EB9183E93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37BC3-8560-4378-9E64-6B6BEA77FD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FB1D8-8959-4668-84D8-DEC727E3D1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8D78E-34B2-42D0-BA11-2C6C160F74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42B24-A59A-4A1F-923D-E316DC19FF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823C9-C517-4648-976E-236EBDEB45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498F3-3F05-4EC6-9698-E5F1B9F560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3C6BE-29AC-4232-88CD-05D53414F8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0C57C-383D-41B3-8AED-EE17C16715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3FF37-1017-43BA-8951-242DC3BED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819B-1981-4D79-BC42-FE8B64AA4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ED0B5-496C-456F-92EC-03BD3CC712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B7B4E5B-22DC-4F9F-8781-E17BA77364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budistas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sugerencias en cuanto a cómo evangelizarlos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012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37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574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029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Entender que hay grandes diferencias de cosmovisión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4757" name="Text Box 5"/>
          <p:cNvSpPr txBox="1">
            <a:spLocks noChangeArrowheads="1"/>
          </p:cNvSpPr>
          <p:nvPr/>
        </p:nvSpPr>
        <p:spPr bwMode="auto">
          <a:xfrm>
            <a:off x="550545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Lavelk / Wikimedia Commons</a:t>
            </a:r>
          </a:p>
        </p:txBody>
      </p:sp>
      <p:sp>
        <p:nvSpPr>
          <p:cNvPr id="714758" name="Rectangle 6"/>
          <p:cNvSpPr>
            <a:spLocks noChangeArrowheads="1"/>
          </p:cNvSpPr>
          <p:nvPr/>
        </p:nvSpPr>
        <p:spPr bwMode="auto">
          <a:xfrm>
            <a:off x="0" y="4625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600">
              <a:latin typeface="Libra BT" pitchFamily="66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5029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Examinar las principales necesidades que sienten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6805" name="Text Box 5"/>
          <p:cNvSpPr txBox="1">
            <a:spLocks noChangeArrowheads="1"/>
          </p:cNvSpPr>
          <p:nvPr/>
        </p:nvSpPr>
        <p:spPr bwMode="auto">
          <a:xfrm>
            <a:off x="7083425" y="6613525"/>
            <a:ext cx="2060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Laughlin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Elkind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343400"/>
            <a:ext cx="9144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Mostrarle cómo la cosmovisión bíblica resuelve </a:t>
            </a:r>
            <a:r>
              <a:rPr lang="es-VE" sz="53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mejor sus problemas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7829" name="Text Box 5"/>
          <p:cNvSpPr txBox="1">
            <a:spLocks noChangeArrowheads="1"/>
          </p:cNvSpPr>
          <p:nvPr/>
        </p:nvSpPr>
        <p:spPr bwMode="auto">
          <a:xfrm>
            <a:off x="2006600" y="6629400"/>
            <a:ext cx="187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Diegodepol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7178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2578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Sugerencias especialmente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para el budismo </a:t>
            </a:r>
            <a:r>
              <a:rPr lang="es-VE" sz="48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hinayana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8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 Tomarse muy en cuenta el problema de la comunicación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9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Hay que escuchar a la gente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analizar qué se comunicó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20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810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800">
                <a:solidFill>
                  <a:srgbClr val="FFFF00"/>
                </a:solidFill>
                <a:latin typeface="Libra BT" pitchFamily="66" charset="0"/>
              </a:rPr>
              <a:t>Usar medios autóctonos de comunica-ción [parábolas, símbolos, analogías, dibujos, etc.]</a:t>
            </a:r>
          </a:p>
        </p:txBody>
      </p:sp>
      <p:sp>
        <p:nvSpPr>
          <p:cNvPr id="720901" name="Text Box 5"/>
          <p:cNvSpPr txBox="1">
            <a:spLocks noChangeArrowheads="1"/>
          </p:cNvSpPr>
          <p:nvPr/>
        </p:nvSpPr>
        <p:spPr bwMode="auto">
          <a:xfrm>
            <a:off x="6829425" y="6613525"/>
            <a:ext cx="2314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Tevaprapas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Makklay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2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comunicador debe ser creíble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2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comunicador debe ser creíble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</a:t>
            </a:r>
          </a:p>
        </p:txBody>
      </p:sp>
      <p:sp>
        <p:nvSpPr>
          <p:cNvPr id="721926" name="Rectangle 6"/>
          <p:cNvSpPr>
            <a:spLocks noChangeArrowheads="1"/>
          </p:cNvSpPr>
          <p:nvPr/>
        </p:nvSpPr>
        <p:spPr bwMode="auto">
          <a:xfrm>
            <a:off x="0" y="533400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4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conocedor de las religiones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229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iglesia debe ser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creíble y contextualizada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239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Reconocer que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batalla es espiritual</a:t>
            </a:r>
          </a:p>
        </p:txBody>
      </p:sp>
      <p:sp>
        <p:nvSpPr>
          <p:cNvPr id="723974" name="Text Box 6"/>
          <p:cNvSpPr txBox="1">
            <a:spLocks noChangeArrowheads="1"/>
          </p:cNvSpPr>
          <p:nvPr/>
        </p:nvSpPr>
        <p:spPr bwMode="auto">
          <a:xfrm>
            <a:off x="7083425" y="6613525"/>
            <a:ext cx="2060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Laughlin Elkind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249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Reconocer que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requiere mucho tiempo</a:t>
            </a:r>
          </a:p>
        </p:txBody>
      </p:sp>
      <p:sp>
        <p:nvSpPr>
          <p:cNvPr id="724997" name="Text Box 5"/>
          <p:cNvSpPr txBox="1">
            <a:spLocks noChangeArrowheads="1"/>
          </p:cNvSpPr>
          <p:nvPr/>
        </p:nvSpPr>
        <p:spPr bwMode="auto">
          <a:xfrm>
            <a:off x="748665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27047" name="Text Box 7"/>
          <p:cNvSpPr txBox="1">
            <a:spLocks noChangeArrowheads="1"/>
          </p:cNvSpPr>
          <p:nvPr/>
        </p:nvSpPr>
        <p:spPr bwMode="auto">
          <a:xfrm>
            <a:off x="7085013" y="6613525"/>
            <a:ext cx="20589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Grook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Oger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727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Evangelizar a familias enteras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290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5. Fundar iglesias</a:t>
            </a:r>
          </a:p>
        </p:txBody>
      </p:sp>
      <p:sp>
        <p:nvSpPr>
          <p:cNvPr id="729095" name="Text Box 7"/>
          <p:cNvSpPr txBox="1">
            <a:spLocks noChangeArrowheads="1"/>
          </p:cNvSpPr>
          <p:nvPr/>
        </p:nvSpPr>
        <p:spPr bwMode="auto">
          <a:xfrm>
            <a:off x="6743700" y="5699125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11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810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6. Estar abierto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a un “encuentro de poder”</a:t>
            </a:r>
          </a:p>
        </p:txBody>
      </p:sp>
      <p:sp>
        <p:nvSpPr>
          <p:cNvPr id="731141" name="Text Box 5"/>
          <p:cNvSpPr txBox="1">
            <a:spLocks noChangeArrowheads="1"/>
          </p:cNvSpPr>
          <p:nvPr/>
        </p:nvSpPr>
        <p:spPr bwMode="auto">
          <a:xfrm>
            <a:off x="6829425" y="6613525"/>
            <a:ext cx="2314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Tevaprapas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Makklay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216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47800"/>
          </a:xfrm>
          <a:noFill/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7. Comunicar el impacto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social del evangelio</a:t>
            </a:r>
          </a:p>
        </p:txBody>
      </p:sp>
      <p:sp>
        <p:nvSpPr>
          <p:cNvPr id="732167" name="Text Box 7"/>
          <p:cNvSpPr txBox="1">
            <a:spLocks noChangeArrowheads="1"/>
          </p:cNvSpPr>
          <p:nvPr/>
        </p:nvSpPr>
        <p:spPr bwMode="auto">
          <a:xfrm>
            <a:off x="6667500" y="6613525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vangelismo 2009 leccion 010b (los budistas y los taoistas) finaliz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318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8. Reconocer que ven al cristianismo como algo foráneo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399338" y="228600"/>
            <a:ext cx="18208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Fanghong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523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Sugerencias especialmente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para el budismo </a:t>
            </a:r>
            <a:r>
              <a:rPr lang="es-VE" sz="48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mahayana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735236" name="Text Box 4"/>
          <p:cNvSpPr txBox="1">
            <a:spLocks noChangeArrowheads="1"/>
          </p:cNvSpPr>
          <p:nvPr/>
        </p:nvSpPr>
        <p:spPr bwMode="auto">
          <a:xfrm>
            <a:off x="7083425" y="6613525"/>
            <a:ext cx="2060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Laughlin Elkind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6262" name="Rectangle 6"/>
          <p:cNvSpPr>
            <a:spLocks noChangeArrowheads="1"/>
          </p:cNvSpPr>
          <p:nvPr/>
        </p:nvSpPr>
        <p:spPr bwMode="auto">
          <a:xfrm>
            <a:off x="0" y="533400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838200" indent="-838200" algn="ctr">
              <a:spcBef>
                <a:spcPct val="0"/>
              </a:spcBef>
              <a:buFontTx/>
              <a:buNone/>
            </a:pPr>
            <a:r>
              <a:rPr lang="es-VE" sz="4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 comunicador creíble</a:t>
            </a:r>
            <a:br>
              <a:rPr lang="es-VE" sz="4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endParaRPr lang="es-VE" sz="48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62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conocedor de las religiones</a:t>
            </a:r>
          </a:p>
        </p:txBody>
      </p:sp>
      <p:sp>
        <p:nvSpPr>
          <p:cNvPr id="736262" name="Rectangle 6"/>
          <p:cNvSpPr>
            <a:spLocks noChangeArrowheads="1"/>
          </p:cNvSpPr>
          <p:nvPr/>
        </p:nvSpPr>
        <p:spPr bwMode="auto">
          <a:xfrm>
            <a:off x="0" y="533400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838200" indent="-838200" algn="ctr">
              <a:spcBef>
                <a:spcPct val="0"/>
              </a:spcBef>
              <a:buFontTx/>
              <a:buNone/>
            </a:pPr>
            <a:r>
              <a:rPr lang="es-VE" sz="4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 comunicador creíble</a:t>
            </a:r>
            <a:br>
              <a:rPr lang="es-VE" sz="4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endParaRPr lang="es-VE" sz="48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72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pPr marL="762000" indent="-762000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Proteger el contenido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del mensaje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8308" name="Text Box 4"/>
          <p:cNvSpPr txBox="1">
            <a:spLocks noChangeArrowheads="1"/>
          </p:cNvSpPr>
          <p:nvPr/>
        </p:nvSpPr>
        <p:spPr bwMode="auto">
          <a:xfrm>
            <a:off x="754380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Lavelk / Wikimedia Commons</a:t>
            </a:r>
          </a:p>
        </p:txBody>
      </p:sp>
      <p:sp>
        <p:nvSpPr>
          <p:cNvPr id="73830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Definir bien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términos principales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39332" name="Text Box 4"/>
          <p:cNvSpPr txBox="1">
            <a:spLocks noChangeArrowheads="1"/>
          </p:cNvSpPr>
          <p:nvPr/>
        </p:nvSpPr>
        <p:spPr bwMode="auto">
          <a:xfrm>
            <a:off x="7085013" y="6613525"/>
            <a:ext cx="20589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Grook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Oger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73933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5240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mostrar que </a:t>
            </a:r>
            <a:r>
              <a:rPr lang="es-VE" sz="48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cristo</a:t>
            </a: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es la respuesta a </a:t>
            </a:r>
            <a:r>
              <a:rPr lang="es-VE" sz="4800" u="sng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</a:t>
            </a: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necesidades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41380" name="Text Box 4"/>
          <p:cNvSpPr txBox="1">
            <a:spLocks noChangeArrowheads="1"/>
          </p:cNvSpPr>
          <p:nvPr/>
        </p:nvSpPr>
        <p:spPr bwMode="auto">
          <a:xfrm>
            <a:off x="7323138" y="-15875"/>
            <a:ext cx="18208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Fanghong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74138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Contextualizar la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presentación del mensaje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434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Preservar lo majestuoso de dios</a:t>
            </a:r>
          </a:p>
        </p:txBody>
      </p:sp>
      <p:sp>
        <p:nvSpPr>
          <p:cNvPr id="743429" name="Text Box 5"/>
          <p:cNvSpPr txBox="1">
            <a:spLocks noChangeArrowheads="1"/>
          </p:cNvSpPr>
          <p:nvPr/>
        </p:nvSpPr>
        <p:spPr bwMode="auto">
          <a:xfrm>
            <a:off x="7486650" y="6553200"/>
            <a:ext cx="167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Gisling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444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572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Mantener el elemento de “misterio” – comunicar la simplicidad y profundidad del evangelio</a:t>
            </a:r>
          </a:p>
        </p:txBody>
      </p:sp>
      <p:sp>
        <p:nvSpPr>
          <p:cNvPr id="744453" name="Text Box 5"/>
          <p:cNvSpPr txBox="1">
            <a:spLocks noChangeArrowheads="1"/>
          </p:cNvSpPr>
          <p:nvPr/>
        </p:nvSpPr>
        <p:spPr bwMode="auto">
          <a:xfrm>
            <a:off x="6415088" y="6613525"/>
            <a:ext cx="2728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Luca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Galuzzi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– www.galuzzi.it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465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334000"/>
            <a:ext cx="9144000" cy="14478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Mostrar la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validez del cristianismo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485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Escoger bien su metodología</a:t>
            </a:r>
          </a:p>
        </p:txBody>
      </p:sp>
      <p:sp>
        <p:nvSpPr>
          <p:cNvPr id="748551" name="Text Box 7"/>
          <p:cNvSpPr txBox="1">
            <a:spLocks noChangeArrowheads="1"/>
          </p:cNvSpPr>
          <p:nvPr/>
        </p:nvSpPr>
        <p:spPr bwMode="auto">
          <a:xfrm>
            <a:off x="6667500" y="6613525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495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Tener mucha paciencia y fe</a:t>
            </a:r>
          </a:p>
        </p:txBody>
      </p:sp>
      <p:sp>
        <p:nvSpPr>
          <p:cNvPr id="749575" name="Text Box 7"/>
          <p:cNvSpPr txBox="1">
            <a:spLocks noChangeArrowheads="1"/>
          </p:cNvSpPr>
          <p:nvPr/>
        </p:nvSpPr>
        <p:spPr bwMode="auto">
          <a:xfrm>
            <a:off x="6829425" y="6613525"/>
            <a:ext cx="2314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Tevaprapas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Makklay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4678</TotalTime>
  <Words>389</Words>
  <Application>Microsoft Office PowerPoint</Application>
  <PresentationFormat>On-screen Show (4:3)</PresentationFormat>
  <Paragraphs>73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Libra BT</vt:lpstr>
      <vt:lpstr>Wingdings</vt:lpstr>
      <vt:lpstr>DF Calligraphic Ornaments LET</vt:lpstr>
      <vt:lpstr>Arial Narrow</vt:lpstr>
      <vt:lpstr>Calibri</vt:lpstr>
      <vt:lpstr>Default Design</vt:lpstr>
      <vt:lpstr>Los budistas   sugerencias en cuanto a cómo evangelizarlos</vt:lpstr>
      <vt:lpstr>Slide 2</vt:lpstr>
      <vt:lpstr>Slide 3</vt:lpstr>
      <vt:lpstr>Slide 4</vt:lpstr>
      <vt:lpstr>Sugerencias especialmente para el budismo hinayana</vt:lpstr>
      <vt:lpstr>1. Tomarse muy en cuenta el problema de la comunicación</vt:lpstr>
      <vt:lpstr>Slide 7</vt:lpstr>
      <vt:lpstr>Slide 8</vt:lpstr>
      <vt:lpstr>Hay que escuchar a la gente y analizar qué se comunicó</vt:lpstr>
      <vt:lpstr>Usar medios autóctonos de comunica-ción [parábolas, símbolos, analogías, dibujos, etc.]</vt:lpstr>
      <vt:lpstr>El comunicador debe ser creíble  </vt:lpstr>
      <vt:lpstr>El comunicador debe ser creíble  </vt:lpstr>
      <vt:lpstr>La iglesia debe ser creíble y contextualizada</vt:lpstr>
      <vt:lpstr>2. Reconocer que la batalla es espiritual</vt:lpstr>
      <vt:lpstr>3. Reconocer que requiere mucho tiempo</vt:lpstr>
      <vt:lpstr>4. Evangelizar a familias enteras</vt:lpstr>
      <vt:lpstr>5. Fundar iglesias</vt:lpstr>
      <vt:lpstr>6. Estar abierto a un “encuentro de poder”</vt:lpstr>
      <vt:lpstr>7. Comunicar el impacto social del evangelio</vt:lpstr>
      <vt:lpstr>8. Reconocer que ven al cristianismo como algo foráneo</vt:lpstr>
      <vt:lpstr>Sugerencias especialmente para el budismo mahayana</vt:lpstr>
      <vt:lpstr>Slide 22</vt:lpstr>
      <vt:lpstr> y conocedor de las religiones</vt:lpstr>
      <vt:lpstr>2. Proteger el contenido del mensaje</vt:lpstr>
      <vt:lpstr>Definir bien los términos principales</vt:lpstr>
      <vt:lpstr>mostrar que cristo es la respuesta a sus necesidades</vt:lpstr>
      <vt:lpstr>Contextualizar la presentación del mensaje</vt:lpstr>
      <vt:lpstr>Preservar lo majestuoso de dios</vt:lpstr>
      <vt:lpstr>Mantener el elemento de “misterio” – comunicar la simplicidad y profundidad del evangelio</vt:lpstr>
      <vt:lpstr>Mostrar la validez del cristianismo</vt:lpstr>
      <vt:lpstr>3. Escoger bien su metodología</vt:lpstr>
      <vt:lpstr>4. Tener mucha paciencia y fe</vt:lpstr>
      <vt:lpstr>Slide 33</vt:lpstr>
      <vt:lpstr>Slide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Ritchey</dc:creator>
  <cp:lastModifiedBy>William Ritchey</cp:lastModifiedBy>
  <cp:revision>170</cp:revision>
  <dcterms:created xsi:type="dcterms:W3CDTF">2007-11-13T16:31:37Z</dcterms:created>
  <dcterms:modified xsi:type="dcterms:W3CDTF">2009-11-28T19:42:16Z</dcterms:modified>
</cp:coreProperties>
</file>