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Default Extension="fntdata" ContentType="application/x-fontdata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Default Extension="png" ContentType="image/png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939" r:id="rId2"/>
    <p:sldId id="996" r:id="rId3"/>
    <p:sldId id="997" r:id="rId4"/>
    <p:sldId id="998" r:id="rId5"/>
    <p:sldId id="999" r:id="rId6"/>
    <p:sldId id="1000" r:id="rId7"/>
    <p:sldId id="1001" r:id="rId8"/>
    <p:sldId id="1002" r:id="rId9"/>
    <p:sldId id="1003" r:id="rId10"/>
    <p:sldId id="1004" r:id="rId11"/>
    <p:sldId id="1005" r:id="rId12"/>
    <p:sldId id="1006" r:id="rId13"/>
    <p:sldId id="1007" r:id="rId14"/>
    <p:sldId id="1008" r:id="rId15"/>
    <p:sldId id="1009" r:id="rId16"/>
    <p:sldId id="1010" r:id="rId17"/>
    <p:sldId id="1011" r:id="rId18"/>
    <p:sldId id="1012" r:id="rId19"/>
    <p:sldId id="1013" r:id="rId20"/>
    <p:sldId id="1014" r:id="rId21"/>
    <p:sldId id="1015" r:id="rId22"/>
    <p:sldId id="1016" r:id="rId23"/>
    <p:sldId id="1017" r:id="rId24"/>
    <p:sldId id="1018" r:id="rId25"/>
    <p:sldId id="1093" r:id="rId26"/>
    <p:sldId id="1224" r:id="rId27"/>
    <p:sldId id="1019" r:id="rId28"/>
    <p:sldId id="1020" r:id="rId29"/>
    <p:sldId id="1021" r:id="rId30"/>
    <p:sldId id="1022" r:id="rId31"/>
    <p:sldId id="1023" r:id="rId32"/>
    <p:sldId id="1024" r:id="rId33"/>
    <p:sldId id="1025" r:id="rId34"/>
    <p:sldId id="1026" r:id="rId35"/>
    <p:sldId id="1027" r:id="rId36"/>
    <p:sldId id="1028" r:id="rId37"/>
    <p:sldId id="1029" r:id="rId38"/>
    <p:sldId id="1030" r:id="rId39"/>
    <p:sldId id="1031" r:id="rId40"/>
    <p:sldId id="1032" r:id="rId41"/>
    <p:sldId id="1094" r:id="rId42"/>
    <p:sldId id="1095" r:id="rId43"/>
    <p:sldId id="1033" r:id="rId44"/>
    <p:sldId id="1034" r:id="rId45"/>
    <p:sldId id="1035" r:id="rId46"/>
    <p:sldId id="1036" r:id="rId47"/>
    <p:sldId id="1037" r:id="rId48"/>
    <p:sldId id="1038" r:id="rId49"/>
    <p:sldId id="1039" r:id="rId50"/>
    <p:sldId id="1040" r:id="rId51"/>
    <p:sldId id="1041" r:id="rId52"/>
    <p:sldId id="1042" r:id="rId53"/>
    <p:sldId id="1043" r:id="rId54"/>
    <p:sldId id="1044" r:id="rId55"/>
    <p:sldId id="1045" r:id="rId56"/>
    <p:sldId id="1046" r:id="rId57"/>
    <p:sldId id="1047" r:id="rId58"/>
    <p:sldId id="1048" r:id="rId59"/>
    <p:sldId id="1049" r:id="rId60"/>
    <p:sldId id="1050" r:id="rId61"/>
    <p:sldId id="1051" r:id="rId62"/>
    <p:sldId id="1052" r:id="rId63"/>
    <p:sldId id="1053" r:id="rId64"/>
    <p:sldId id="1054" r:id="rId65"/>
    <p:sldId id="1055" r:id="rId66"/>
    <p:sldId id="1056" r:id="rId67"/>
    <p:sldId id="1057" r:id="rId68"/>
    <p:sldId id="1058" r:id="rId69"/>
    <p:sldId id="1059" r:id="rId70"/>
    <p:sldId id="1060" r:id="rId71"/>
    <p:sldId id="1061" r:id="rId72"/>
    <p:sldId id="1062" r:id="rId73"/>
    <p:sldId id="1063" r:id="rId74"/>
    <p:sldId id="1223" r:id="rId75"/>
    <p:sldId id="724" r:id="rId76"/>
  </p:sldIdLst>
  <p:sldSz cx="9144000" cy="6858000" type="screen4x3"/>
  <p:notesSz cx="6858000" cy="9144000"/>
  <p:embeddedFontLst>
    <p:embeddedFont>
      <p:font typeface="Libra BT" pitchFamily="66" charset="0"/>
      <p:regular r:id="rId77"/>
    </p:embeddedFont>
    <p:embeddedFont>
      <p:font typeface="Arial Narrow" pitchFamily="34" charset="0"/>
      <p:regular r:id="rId78"/>
      <p:bold r:id="rId79"/>
      <p:italic r:id="rId80"/>
      <p:boldItalic r:id="rId81"/>
    </p:embeddedFont>
    <p:embeddedFont>
      <p:font typeface="DF Calligraphic Ornaments LET" pitchFamily="2" charset="2"/>
      <p:regular r:id="rId82"/>
    </p:embeddedFont>
  </p:embeddedFontLst>
  <p:defaultTextStyle>
    <a:defPPr>
      <a:defRPr lang="en-US"/>
    </a:defPPr>
    <a:lvl1pPr algn="l" rtl="0" fontAlgn="base">
      <a:spcBef>
        <a:spcPct val="20000"/>
      </a:spcBef>
      <a:spcAft>
        <a:spcPct val="0"/>
      </a:spcAft>
      <a:buFont typeface="Wingdings" pitchFamily="2" charset="2"/>
      <a:buChar char="§"/>
      <a:defRPr sz="3200" kern="1200">
        <a:solidFill>
          <a:srgbClr val="FFFF00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Font typeface="Wingdings" pitchFamily="2" charset="2"/>
      <a:buChar char="§"/>
      <a:defRPr sz="3200" kern="1200">
        <a:solidFill>
          <a:srgbClr val="FFFF00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Font typeface="Wingdings" pitchFamily="2" charset="2"/>
      <a:buChar char="§"/>
      <a:defRPr sz="3200" kern="1200">
        <a:solidFill>
          <a:srgbClr val="FFFF00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Font typeface="Wingdings" pitchFamily="2" charset="2"/>
      <a:buChar char="§"/>
      <a:defRPr sz="3200" kern="1200">
        <a:solidFill>
          <a:srgbClr val="FFFF00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Font typeface="Wingdings" pitchFamily="2" charset="2"/>
      <a:buChar char="§"/>
      <a:defRPr sz="3200" kern="1200">
        <a:solidFill>
          <a:srgbClr val="FFFF00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3200" kern="1200">
        <a:solidFill>
          <a:srgbClr val="FFFF00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3200" kern="1200">
        <a:solidFill>
          <a:srgbClr val="FFFF00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3200" kern="1200">
        <a:solidFill>
          <a:srgbClr val="FFFF00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3200" kern="1200">
        <a:solidFill>
          <a:srgbClr val="FFFF00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FFFF"/>
    <a:srgbClr val="000066"/>
    <a:srgbClr val="000099"/>
    <a:srgbClr val="0033CC"/>
    <a:srgbClr val="00FFFF"/>
    <a:srgbClr val="FFFF99"/>
    <a:srgbClr val="FF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05" autoAdjust="0"/>
    <p:restoredTop sz="94728" autoAdjust="0"/>
  </p:normalViewPr>
  <p:slideViewPr>
    <p:cSldViewPr>
      <p:cViewPr varScale="1">
        <p:scale>
          <a:sx n="66" d="100"/>
          <a:sy n="66" d="100"/>
        </p:scale>
        <p:origin x="-1170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font" Target="fonts/font3.fntdata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font" Target="fonts/font6.fntdata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font" Target="fonts/font1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font" Target="fonts/font4.fntdata"/><Relationship Id="rId85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font" Target="fonts/font2.fntdata"/><Relationship Id="rId81" Type="http://schemas.openxmlformats.org/officeDocument/2006/relationships/font" Target="fonts/font5.fntdata"/><Relationship Id="rId86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637BC3-8560-4378-9E64-6B6BEA77FDD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FB1D8-8959-4668-84D8-DEC727E3D1D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38D78E-34B2-42D0-BA11-2C6C160F746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442B24-A59A-4A1F-923D-E316DC19FF9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9823C9-C517-4648-976E-236EBDEB458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9498F3-3F05-4EC6-9698-E5F1B9F5607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73C6BE-29AC-4232-88CD-05D53414F83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80C57C-383D-41B3-8AED-EE17C16715D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93FF37-1017-43BA-8951-242DC3BEDE1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9C819B-1981-4D79-BC42-FE8B64AA497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9ED0B5-496C-456F-92EC-03BD3CC7129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FontTx/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400">
                <a:solidFill>
                  <a:schemeClr val="tx1"/>
                </a:solidFill>
              </a:defRPr>
            </a:lvl1pPr>
          </a:lstStyle>
          <a:p>
            <a:fld id="{CB7B4E5B-22DC-4F9F-8781-E17BA7736415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9117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2720975"/>
            <a:ext cx="9144000" cy="1470025"/>
          </a:xfrm>
          <a:effectLst/>
        </p:spPr>
        <p:txBody>
          <a:bodyPr/>
          <a:lstStyle/>
          <a:p>
            <a:r>
              <a:rPr lang="es-VE" sz="80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Los </a:t>
            </a:r>
            <a:r>
              <a:rPr lang="es-VE" sz="80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confucianistas</a:t>
            </a:r>
            <a:endParaRPr lang="es-VE" sz="60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570607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es-VE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rgbClr val="000000"/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Página 45</a:t>
            </a:r>
            <a:endParaRPr lang="en-US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glow rad="139700">
                  <a:srgbClr val="000000"/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914435" name="Rectangle 3"/>
          <p:cNvSpPr>
            <a:spLocks noChangeArrowheads="1"/>
          </p:cNvSpPr>
          <p:nvPr/>
        </p:nvSpPr>
        <p:spPr bwMode="auto">
          <a:xfrm>
            <a:off x="0" y="5943600"/>
            <a:ext cx="9144000" cy="914400"/>
          </a:xfrm>
          <a:prstGeom prst="rect">
            <a:avLst/>
          </a:prstGeom>
          <a:solidFill>
            <a:srgbClr val="000000">
              <a:alpha val="20000"/>
            </a:srgb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14436" name="Rectangle 4"/>
          <p:cNvSpPr>
            <a:spLocks noChangeArrowheads="1"/>
          </p:cNvSpPr>
          <p:nvPr/>
        </p:nvSpPr>
        <p:spPr bwMode="auto">
          <a:xfrm>
            <a:off x="0" y="5791200"/>
            <a:ext cx="9144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600">
                <a:latin typeface="Libra BT" pitchFamily="66" charset="0"/>
              </a:rPr>
              <a:t>El confucianismo</a:t>
            </a:r>
          </a:p>
        </p:txBody>
      </p:sp>
      <p:sp>
        <p:nvSpPr>
          <p:cNvPr id="914438" name="Rectangle 6"/>
          <p:cNvSpPr>
            <a:spLocks noChangeArrowheads="1"/>
          </p:cNvSpPr>
          <p:nvPr/>
        </p:nvSpPr>
        <p:spPr bwMode="auto">
          <a:xfrm>
            <a:off x="4572000" y="5638800"/>
            <a:ext cx="22399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Joshua </a:t>
            </a:r>
            <a:r>
              <a:rPr lang="en-US" sz="1000" dirty="0" err="1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Wickerham</a:t>
            </a:r>
            <a:r>
              <a:rPr lang="en-US" sz="10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915460" name="Rectangle 4"/>
          <p:cNvSpPr>
            <a:spLocks noChangeArrowheads="1"/>
          </p:cNvSpPr>
          <p:nvPr/>
        </p:nvSpPr>
        <p:spPr bwMode="auto">
          <a:xfrm>
            <a:off x="4114800" y="0"/>
            <a:ext cx="5257800" cy="647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000" dirty="0">
                <a:latin typeface="Libra BT" pitchFamily="66" charset="0"/>
              </a:rPr>
              <a:t>Confucio codificó en sus </a:t>
            </a:r>
            <a:r>
              <a:rPr lang="es-VE" sz="6000" dirty="0" smtClean="0">
                <a:latin typeface="Libra BT" pitchFamily="66" charset="0"/>
              </a:rPr>
              <a:t>escritos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VE" sz="6000" dirty="0" smtClean="0">
                <a:latin typeface="Libra BT" pitchFamily="66" charset="0"/>
              </a:rPr>
              <a:t>la </a:t>
            </a:r>
            <a:r>
              <a:rPr lang="es-VE" sz="6000" dirty="0">
                <a:latin typeface="Libra BT" pitchFamily="66" charset="0"/>
              </a:rPr>
              <a:t>religión tradicional china</a:t>
            </a:r>
          </a:p>
        </p:txBody>
      </p:sp>
      <p:sp>
        <p:nvSpPr>
          <p:cNvPr id="915462" name="Rectangle 6"/>
          <p:cNvSpPr>
            <a:spLocks noChangeArrowheads="1"/>
          </p:cNvSpPr>
          <p:nvPr/>
        </p:nvSpPr>
        <p:spPr bwMode="auto">
          <a:xfrm>
            <a:off x="2514600" y="6665976"/>
            <a:ext cx="1672253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tx1"/>
                </a:solidFill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tx1"/>
                </a:solidFill>
                <a:latin typeface="Arial Narrow" pitchFamily="34" charset="0"/>
              </a:rPr>
              <a:t>Lavelk</a:t>
            </a:r>
            <a:r>
              <a:rPr lang="en-US" sz="1000" dirty="0">
                <a:solidFill>
                  <a:schemeClr val="tx1"/>
                </a:solidFill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916483" name="Rectangle 3"/>
          <p:cNvSpPr>
            <a:spLocks noChangeArrowheads="1"/>
          </p:cNvSpPr>
          <p:nvPr/>
        </p:nvSpPr>
        <p:spPr bwMode="auto">
          <a:xfrm>
            <a:off x="0" y="5943600"/>
            <a:ext cx="9144000" cy="914400"/>
          </a:xfrm>
          <a:prstGeom prst="rect">
            <a:avLst/>
          </a:prstGeom>
          <a:solidFill>
            <a:srgbClr val="000000">
              <a:alpha val="20000"/>
            </a:srgb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16484" name="Rectangle 4"/>
          <p:cNvSpPr>
            <a:spLocks noChangeArrowheads="1"/>
          </p:cNvSpPr>
          <p:nvPr/>
        </p:nvSpPr>
        <p:spPr bwMode="auto">
          <a:xfrm>
            <a:off x="-228600" y="5410200"/>
            <a:ext cx="9601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800">
                <a:latin typeface="Libra BT" pitchFamily="66" charset="0"/>
              </a:rPr>
              <a:t>Es más un sistema ético social para lograr armonía</a:t>
            </a:r>
          </a:p>
        </p:txBody>
      </p:sp>
      <p:sp>
        <p:nvSpPr>
          <p:cNvPr id="916486" name="Rectangle 6"/>
          <p:cNvSpPr>
            <a:spLocks noChangeArrowheads="1"/>
          </p:cNvSpPr>
          <p:nvPr/>
        </p:nvSpPr>
        <p:spPr bwMode="auto">
          <a:xfrm>
            <a:off x="762000" y="4784725"/>
            <a:ext cx="22669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Ian y Wendy Sewell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917507" name="Rectangle 3"/>
          <p:cNvSpPr>
            <a:spLocks noChangeArrowheads="1"/>
          </p:cNvSpPr>
          <p:nvPr/>
        </p:nvSpPr>
        <p:spPr bwMode="auto">
          <a:xfrm>
            <a:off x="0" y="5943600"/>
            <a:ext cx="9144000" cy="914400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17508" name="Rectangle 4"/>
          <p:cNvSpPr>
            <a:spLocks noChangeArrowheads="1"/>
          </p:cNvSpPr>
          <p:nvPr/>
        </p:nvSpPr>
        <p:spPr bwMode="auto">
          <a:xfrm>
            <a:off x="-228600" y="5791200"/>
            <a:ext cx="9601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600">
                <a:latin typeface="Libra BT" pitchFamily="66" charset="0"/>
              </a:rPr>
              <a:t>Su literatura principal</a:t>
            </a:r>
          </a:p>
        </p:txBody>
      </p:sp>
      <p:sp>
        <p:nvSpPr>
          <p:cNvPr id="917510" name="Text Box 6"/>
          <p:cNvSpPr txBox="1">
            <a:spLocks noChangeArrowheads="1"/>
          </p:cNvSpPr>
          <p:nvPr/>
        </p:nvSpPr>
        <p:spPr bwMode="auto">
          <a:xfrm>
            <a:off x="7315200" y="5715000"/>
            <a:ext cx="18764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rgbClr val="000000"/>
                </a:solidFill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rgbClr val="000000"/>
                </a:solidFill>
                <a:latin typeface="Arial Narrow" pitchFamily="34" charset="0"/>
              </a:rPr>
              <a:t>Snowyowls</a:t>
            </a:r>
            <a:r>
              <a:rPr lang="en-US" sz="1000" dirty="0">
                <a:solidFill>
                  <a:srgbClr val="000000"/>
                </a:solidFill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918532" name="Rectangle 4"/>
          <p:cNvSpPr>
            <a:spLocks noChangeArrowheads="1"/>
          </p:cNvSpPr>
          <p:nvPr/>
        </p:nvSpPr>
        <p:spPr bwMode="auto">
          <a:xfrm>
            <a:off x="0" y="5943600"/>
            <a:ext cx="9144000" cy="914400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18533" name="Rectangle 5"/>
          <p:cNvSpPr>
            <a:spLocks noChangeArrowheads="1"/>
          </p:cNvSpPr>
          <p:nvPr/>
        </p:nvSpPr>
        <p:spPr bwMode="auto">
          <a:xfrm>
            <a:off x="-228600" y="5791200"/>
            <a:ext cx="9601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600">
                <a:latin typeface="Libra BT" pitchFamily="66" charset="0"/>
              </a:rPr>
              <a:t>Los cinco clásicos</a:t>
            </a:r>
          </a:p>
        </p:txBody>
      </p:sp>
      <p:sp>
        <p:nvSpPr>
          <p:cNvPr id="918534" name="Text Box 6"/>
          <p:cNvSpPr txBox="1">
            <a:spLocks noChangeArrowheads="1"/>
          </p:cNvSpPr>
          <p:nvPr/>
        </p:nvSpPr>
        <p:spPr bwMode="auto">
          <a:xfrm>
            <a:off x="7315200" y="5715000"/>
            <a:ext cx="18764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>
                <a:solidFill>
                  <a:srgbClr val="000000"/>
                </a:solidFill>
                <a:latin typeface="Arial Narrow" pitchFamily="34" charset="0"/>
              </a:rPr>
              <a:t>© Snowyowls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006596" name="Rectangle 4"/>
          <p:cNvSpPr>
            <a:spLocks noChangeArrowheads="1"/>
          </p:cNvSpPr>
          <p:nvPr/>
        </p:nvSpPr>
        <p:spPr bwMode="auto">
          <a:xfrm>
            <a:off x="0" y="5943600"/>
            <a:ext cx="9144000" cy="914400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06597" name="Rectangle 5"/>
          <p:cNvSpPr>
            <a:spLocks noChangeArrowheads="1"/>
          </p:cNvSpPr>
          <p:nvPr/>
        </p:nvSpPr>
        <p:spPr bwMode="auto">
          <a:xfrm>
            <a:off x="-228600" y="5791200"/>
            <a:ext cx="9601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600">
                <a:latin typeface="Libra BT" pitchFamily="66" charset="0"/>
              </a:rPr>
              <a:t>Shu ching</a:t>
            </a:r>
          </a:p>
        </p:txBody>
      </p:sp>
      <p:sp>
        <p:nvSpPr>
          <p:cNvPr id="1006598" name="Text Box 6"/>
          <p:cNvSpPr txBox="1">
            <a:spLocks noChangeArrowheads="1"/>
          </p:cNvSpPr>
          <p:nvPr/>
        </p:nvSpPr>
        <p:spPr bwMode="auto">
          <a:xfrm>
            <a:off x="7315200" y="5715000"/>
            <a:ext cx="18764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>
                <a:solidFill>
                  <a:srgbClr val="000000"/>
                </a:solidFill>
                <a:latin typeface="Arial Narrow" pitchFamily="34" charset="0"/>
              </a:rPr>
              <a:t>© Snowyowls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007620" name="Rectangle 4"/>
          <p:cNvSpPr>
            <a:spLocks noChangeArrowheads="1"/>
          </p:cNvSpPr>
          <p:nvPr/>
        </p:nvSpPr>
        <p:spPr bwMode="auto">
          <a:xfrm>
            <a:off x="0" y="5943600"/>
            <a:ext cx="9144000" cy="914400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07621" name="Rectangle 5"/>
          <p:cNvSpPr>
            <a:spLocks noChangeArrowheads="1"/>
          </p:cNvSpPr>
          <p:nvPr/>
        </p:nvSpPr>
        <p:spPr bwMode="auto">
          <a:xfrm>
            <a:off x="-228600" y="5791200"/>
            <a:ext cx="9601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600">
                <a:latin typeface="Libra BT" pitchFamily="66" charset="0"/>
              </a:rPr>
              <a:t>Shih ching</a:t>
            </a:r>
          </a:p>
        </p:txBody>
      </p:sp>
      <p:sp>
        <p:nvSpPr>
          <p:cNvPr id="1007622" name="Text Box 6"/>
          <p:cNvSpPr txBox="1">
            <a:spLocks noChangeArrowheads="1"/>
          </p:cNvSpPr>
          <p:nvPr/>
        </p:nvSpPr>
        <p:spPr bwMode="auto">
          <a:xfrm>
            <a:off x="7315200" y="5715000"/>
            <a:ext cx="18764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>
                <a:solidFill>
                  <a:srgbClr val="000000"/>
                </a:solidFill>
                <a:latin typeface="Arial Narrow" pitchFamily="34" charset="0"/>
              </a:rPr>
              <a:t>© Snowyowls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008644" name="Rectangle 4"/>
          <p:cNvSpPr>
            <a:spLocks noChangeArrowheads="1"/>
          </p:cNvSpPr>
          <p:nvPr/>
        </p:nvSpPr>
        <p:spPr bwMode="auto">
          <a:xfrm>
            <a:off x="0" y="5943600"/>
            <a:ext cx="9144000" cy="914400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08645" name="Rectangle 5"/>
          <p:cNvSpPr>
            <a:spLocks noChangeArrowheads="1"/>
          </p:cNvSpPr>
          <p:nvPr/>
        </p:nvSpPr>
        <p:spPr bwMode="auto">
          <a:xfrm>
            <a:off x="-228600" y="5791200"/>
            <a:ext cx="9601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600">
                <a:latin typeface="Libra BT" pitchFamily="66" charset="0"/>
              </a:rPr>
              <a:t>Li chi</a:t>
            </a:r>
          </a:p>
        </p:txBody>
      </p:sp>
      <p:sp>
        <p:nvSpPr>
          <p:cNvPr id="1008646" name="Text Box 6"/>
          <p:cNvSpPr txBox="1">
            <a:spLocks noChangeArrowheads="1"/>
          </p:cNvSpPr>
          <p:nvPr/>
        </p:nvSpPr>
        <p:spPr bwMode="auto">
          <a:xfrm>
            <a:off x="7315200" y="5715000"/>
            <a:ext cx="18764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>
                <a:solidFill>
                  <a:srgbClr val="000000"/>
                </a:solidFill>
                <a:latin typeface="Arial Narrow" pitchFamily="34" charset="0"/>
              </a:rPr>
              <a:t>© Snowyowls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009668" name="Rectangle 4"/>
          <p:cNvSpPr>
            <a:spLocks noChangeArrowheads="1"/>
          </p:cNvSpPr>
          <p:nvPr/>
        </p:nvSpPr>
        <p:spPr bwMode="auto">
          <a:xfrm>
            <a:off x="0" y="5943600"/>
            <a:ext cx="9144000" cy="914400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09669" name="Rectangle 5"/>
          <p:cNvSpPr>
            <a:spLocks noChangeArrowheads="1"/>
          </p:cNvSpPr>
          <p:nvPr/>
        </p:nvSpPr>
        <p:spPr bwMode="auto">
          <a:xfrm>
            <a:off x="-228600" y="5791200"/>
            <a:ext cx="9601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600">
                <a:latin typeface="Libra BT" pitchFamily="66" charset="0"/>
              </a:rPr>
              <a:t>I ching</a:t>
            </a:r>
          </a:p>
        </p:txBody>
      </p:sp>
      <p:sp>
        <p:nvSpPr>
          <p:cNvPr id="1009670" name="Text Box 6"/>
          <p:cNvSpPr txBox="1">
            <a:spLocks noChangeArrowheads="1"/>
          </p:cNvSpPr>
          <p:nvPr/>
        </p:nvSpPr>
        <p:spPr bwMode="auto">
          <a:xfrm>
            <a:off x="7315200" y="5715000"/>
            <a:ext cx="18764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>
                <a:solidFill>
                  <a:srgbClr val="000000"/>
                </a:solidFill>
                <a:latin typeface="Arial Narrow" pitchFamily="34" charset="0"/>
              </a:rPr>
              <a:t>© Snowyowls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010692" name="Rectangle 4"/>
          <p:cNvSpPr>
            <a:spLocks noChangeArrowheads="1"/>
          </p:cNvSpPr>
          <p:nvPr/>
        </p:nvSpPr>
        <p:spPr bwMode="auto">
          <a:xfrm>
            <a:off x="0" y="5943600"/>
            <a:ext cx="9144000" cy="914400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10693" name="Rectangle 5"/>
          <p:cNvSpPr>
            <a:spLocks noChangeArrowheads="1"/>
          </p:cNvSpPr>
          <p:nvPr/>
        </p:nvSpPr>
        <p:spPr bwMode="auto">
          <a:xfrm>
            <a:off x="-228600" y="5791200"/>
            <a:ext cx="9601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600">
                <a:latin typeface="Libra BT" pitchFamily="66" charset="0"/>
              </a:rPr>
              <a:t>ch’un ch’iu</a:t>
            </a:r>
          </a:p>
        </p:txBody>
      </p:sp>
      <p:sp>
        <p:nvSpPr>
          <p:cNvPr id="1010694" name="Text Box 6"/>
          <p:cNvSpPr txBox="1">
            <a:spLocks noChangeArrowheads="1"/>
          </p:cNvSpPr>
          <p:nvPr/>
        </p:nvSpPr>
        <p:spPr bwMode="auto">
          <a:xfrm>
            <a:off x="7315200" y="5715000"/>
            <a:ext cx="18764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>
                <a:solidFill>
                  <a:srgbClr val="000000"/>
                </a:solidFill>
                <a:latin typeface="Arial Narrow" pitchFamily="34" charset="0"/>
              </a:rPr>
              <a:t>© Snowyowls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919556" name="Rectangle 4"/>
          <p:cNvSpPr>
            <a:spLocks noChangeArrowheads="1"/>
          </p:cNvSpPr>
          <p:nvPr/>
        </p:nvSpPr>
        <p:spPr bwMode="auto">
          <a:xfrm>
            <a:off x="0" y="5943600"/>
            <a:ext cx="9144000" cy="914400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19557" name="Rectangle 5"/>
          <p:cNvSpPr>
            <a:spLocks noChangeArrowheads="1"/>
          </p:cNvSpPr>
          <p:nvPr/>
        </p:nvSpPr>
        <p:spPr bwMode="auto">
          <a:xfrm>
            <a:off x="-228600" y="5791200"/>
            <a:ext cx="9601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600">
                <a:latin typeface="Libra BT" pitchFamily="66" charset="0"/>
              </a:rPr>
              <a:t>Los cuatro libros</a:t>
            </a:r>
          </a:p>
        </p:txBody>
      </p:sp>
      <p:sp>
        <p:nvSpPr>
          <p:cNvPr id="919558" name="Text Box 6"/>
          <p:cNvSpPr txBox="1">
            <a:spLocks noChangeArrowheads="1"/>
          </p:cNvSpPr>
          <p:nvPr/>
        </p:nvSpPr>
        <p:spPr bwMode="auto">
          <a:xfrm>
            <a:off x="5867400" y="5715000"/>
            <a:ext cx="184308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M.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Weitzel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011716" name="Rectangle 4"/>
          <p:cNvSpPr>
            <a:spLocks noChangeArrowheads="1"/>
          </p:cNvSpPr>
          <p:nvPr/>
        </p:nvSpPr>
        <p:spPr bwMode="auto">
          <a:xfrm>
            <a:off x="0" y="5943600"/>
            <a:ext cx="9144000" cy="914400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11717" name="Rectangle 5"/>
          <p:cNvSpPr>
            <a:spLocks noChangeArrowheads="1"/>
          </p:cNvSpPr>
          <p:nvPr/>
        </p:nvSpPr>
        <p:spPr bwMode="auto">
          <a:xfrm>
            <a:off x="-228600" y="5791200"/>
            <a:ext cx="9601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600">
                <a:latin typeface="Libra BT" pitchFamily="66" charset="0"/>
              </a:rPr>
              <a:t>Lun yü</a:t>
            </a:r>
          </a:p>
        </p:txBody>
      </p:sp>
      <p:sp>
        <p:nvSpPr>
          <p:cNvPr id="1011718" name="Text Box 6"/>
          <p:cNvSpPr txBox="1">
            <a:spLocks noChangeArrowheads="1"/>
          </p:cNvSpPr>
          <p:nvPr/>
        </p:nvSpPr>
        <p:spPr bwMode="auto">
          <a:xfrm>
            <a:off x="5867400" y="5715000"/>
            <a:ext cx="184308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M.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Weitzel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012740" name="Rectangle 4"/>
          <p:cNvSpPr>
            <a:spLocks noChangeArrowheads="1"/>
          </p:cNvSpPr>
          <p:nvPr/>
        </p:nvSpPr>
        <p:spPr bwMode="auto">
          <a:xfrm>
            <a:off x="0" y="5943600"/>
            <a:ext cx="9144000" cy="914400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12741" name="Rectangle 5"/>
          <p:cNvSpPr>
            <a:spLocks noChangeArrowheads="1"/>
          </p:cNvSpPr>
          <p:nvPr/>
        </p:nvSpPr>
        <p:spPr bwMode="auto">
          <a:xfrm>
            <a:off x="-228600" y="5791200"/>
            <a:ext cx="9601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600" dirty="0">
                <a:latin typeface="Libra BT" pitchFamily="66" charset="0"/>
              </a:rPr>
              <a:t>Ta </a:t>
            </a:r>
            <a:r>
              <a:rPr lang="es-VE" sz="6600" dirty="0" err="1" smtClean="0">
                <a:latin typeface="Libra BT" pitchFamily="66" charset="0"/>
              </a:rPr>
              <a:t>hsüeh</a:t>
            </a:r>
            <a:endParaRPr lang="es-VE" sz="6600" dirty="0">
              <a:latin typeface="Libra BT" pitchFamily="66" charset="0"/>
            </a:endParaRPr>
          </a:p>
        </p:txBody>
      </p:sp>
      <p:sp>
        <p:nvSpPr>
          <p:cNvPr id="1012742" name="Text Box 6"/>
          <p:cNvSpPr txBox="1">
            <a:spLocks noChangeArrowheads="1"/>
          </p:cNvSpPr>
          <p:nvPr/>
        </p:nvSpPr>
        <p:spPr bwMode="auto">
          <a:xfrm>
            <a:off x="5867400" y="5715000"/>
            <a:ext cx="184308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M.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Weitzel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920580" name="Rectangle 4"/>
          <p:cNvSpPr>
            <a:spLocks noChangeArrowheads="1"/>
          </p:cNvSpPr>
          <p:nvPr/>
        </p:nvSpPr>
        <p:spPr bwMode="auto">
          <a:xfrm>
            <a:off x="0" y="5943600"/>
            <a:ext cx="9144000" cy="914400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0581" name="Rectangle 5"/>
          <p:cNvSpPr>
            <a:spLocks noChangeArrowheads="1"/>
          </p:cNvSpPr>
          <p:nvPr/>
        </p:nvSpPr>
        <p:spPr bwMode="auto">
          <a:xfrm>
            <a:off x="-228600" y="5791200"/>
            <a:ext cx="9601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000">
                <a:latin typeface="Libra BT" pitchFamily="66" charset="0"/>
              </a:rPr>
              <a:t>El primer texto estudiado</a:t>
            </a:r>
          </a:p>
        </p:txBody>
      </p:sp>
      <p:sp>
        <p:nvSpPr>
          <p:cNvPr id="920582" name="Text Box 6"/>
          <p:cNvSpPr txBox="1">
            <a:spLocks noChangeArrowheads="1"/>
          </p:cNvSpPr>
          <p:nvPr/>
        </p:nvSpPr>
        <p:spPr bwMode="auto">
          <a:xfrm>
            <a:off x="6858000" y="5486400"/>
            <a:ext cx="16573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Lavelk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013764" name="Rectangle 4"/>
          <p:cNvSpPr>
            <a:spLocks noChangeArrowheads="1"/>
          </p:cNvSpPr>
          <p:nvPr/>
        </p:nvSpPr>
        <p:spPr bwMode="auto">
          <a:xfrm>
            <a:off x="0" y="5943600"/>
            <a:ext cx="9144000" cy="914400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13765" name="Rectangle 5"/>
          <p:cNvSpPr>
            <a:spLocks noChangeArrowheads="1"/>
          </p:cNvSpPr>
          <p:nvPr/>
        </p:nvSpPr>
        <p:spPr bwMode="auto">
          <a:xfrm>
            <a:off x="-228600" y="5791200"/>
            <a:ext cx="9601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600">
                <a:latin typeface="Libra BT" pitchFamily="66" charset="0"/>
              </a:rPr>
              <a:t>Chung yung</a:t>
            </a:r>
          </a:p>
        </p:txBody>
      </p:sp>
      <p:sp>
        <p:nvSpPr>
          <p:cNvPr id="1013766" name="Text Box 6"/>
          <p:cNvSpPr txBox="1">
            <a:spLocks noChangeArrowheads="1"/>
          </p:cNvSpPr>
          <p:nvPr/>
        </p:nvSpPr>
        <p:spPr bwMode="auto">
          <a:xfrm>
            <a:off x="5867400" y="5715000"/>
            <a:ext cx="184308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M.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Weitzel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014788" name="Rectangle 4"/>
          <p:cNvSpPr>
            <a:spLocks noChangeArrowheads="1"/>
          </p:cNvSpPr>
          <p:nvPr/>
        </p:nvSpPr>
        <p:spPr bwMode="auto">
          <a:xfrm>
            <a:off x="0" y="5943600"/>
            <a:ext cx="9144000" cy="914400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14789" name="Rectangle 5"/>
          <p:cNvSpPr>
            <a:spLocks noChangeArrowheads="1"/>
          </p:cNvSpPr>
          <p:nvPr/>
        </p:nvSpPr>
        <p:spPr bwMode="auto">
          <a:xfrm>
            <a:off x="-228600" y="5791200"/>
            <a:ext cx="9601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600">
                <a:latin typeface="Libra BT" pitchFamily="66" charset="0"/>
              </a:rPr>
              <a:t>mencio</a:t>
            </a:r>
          </a:p>
        </p:txBody>
      </p:sp>
      <p:sp>
        <p:nvSpPr>
          <p:cNvPr id="1014790" name="Text Box 6"/>
          <p:cNvSpPr txBox="1">
            <a:spLocks noChangeArrowheads="1"/>
          </p:cNvSpPr>
          <p:nvPr/>
        </p:nvSpPr>
        <p:spPr bwMode="auto">
          <a:xfrm>
            <a:off x="5867400" y="5715000"/>
            <a:ext cx="184308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M.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Weitzel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921604" name="Rectangle 4"/>
          <p:cNvSpPr>
            <a:spLocks noChangeArrowheads="1"/>
          </p:cNvSpPr>
          <p:nvPr/>
        </p:nvSpPr>
        <p:spPr bwMode="auto">
          <a:xfrm>
            <a:off x="0" y="5943600"/>
            <a:ext cx="9144000" cy="914400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1605" name="Rectangle 5"/>
          <p:cNvSpPr>
            <a:spLocks noChangeArrowheads="1"/>
          </p:cNvSpPr>
          <p:nvPr/>
        </p:nvSpPr>
        <p:spPr bwMode="auto">
          <a:xfrm>
            <a:off x="-228600" y="5791200"/>
            <a:ext cx="9601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400">
                <a:latin typeface="Libra BT" pitchFamily="66" charset="0"/>
              </a:rPr>
              <a:t>Mengtze – nieto de Confucio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2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923652" name="Rectangle 4"/>
          <p:cNvSpPr>
            <a:spLocks noChangeArrowheads="1"/>
          </p:cNvSpPr>
          <p:nvPr/>
        </p:nvSpPr>
        <p:spPr bwMode="auto">
          <a:xfrm>
            <a:off x="0" y="5943600"/>
            <a:ext cx="9144000" cy="914400"/>
          </a:xfrm>
          <a:prstGeom prst="rect">
            <a:avLst/>
          </a:prstGeom>
          <a:solidFill>
            <a:srgbClr val="000000">
              <a:alpha val="20000"/>
            </a:srgb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3653" name="Rectangle 5"/>
          <p:cNvSpPr>
            <a:spLocks noChangeArrowheads="1"/>
          </p:cNvSpPr>
          <p:nvPr/>
        </p:nvSpPr>
        <p:spPr bwMode="auto">
          <a:xfrm>
            <a:off x="-228600" y="5410200"/>
            <a:ext cx="9601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800">
                <a:latin typeface="Libra BT" pitchFamily="66" charset="0"/>
              </a:rPr>
              <a:t>Estudiantes comienzan los cuatro libros a los 12 años</a:t>
            </a:r>
          </a:p>
        </p:txBody>
      </p:sp>
      <p:sp>
        <p:nvSpPr>
          <p:cNvPr id="923654" name="Rectangle 6"/>
          <p:cNvSpPr>
            <a:spLocks noChangeArrowheads="1"/>
          </p:cNvSpPr>
          <p:nvPr/>
        </p:nvSpPr>
        <p:spPr bwMode="auto">
          <a:xfrm>
            <a:off x="6705600" y="4800600"/>
            <a:ext cx="16573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Lavelk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  <p:sp>
        <p:nvSpPr>
          <p:cNvPr id="923657" name="Rectangle 9"/>
          <p:cNvSpPr>
            <a:spLocks noChangeArrowheads="1"/>
          </p:cNvSpPr>
          <p:nvPr/>
        </p:nvSpPr>
        <p:spPr bwMode="auto">
          <a:xfrm>
            <a:off x="762000" y="4800600"/>
            <a:ext cx="16573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Lavelk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2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924676" name="Rectangle 4"/>
          <p:cNvSpPr>
            <a:spLocks noChangeArrowheads="1"/>
          </p:cNvSpPr>
          <p:nvPr/>
        </p:nvSpPr>
        <p:spPr bwMode="auto">
          <a:xfrm>
            <a:off x="0" y="5943600"/>
            <a:ext cx="9144000" cy="914400"/>
          </a:xfrm>
          <a:prstGeom prst="rect">
            <a:avLst/>
          </a:prstGeom>
          <a:solidFill>
            <a:srgbClr val="000000">
              <a:alpha val="20000"/>
            </a:srgb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4677" name="Rectangle 5"/>
          <p:cNvSpPr>
            <a:spLocks noChangeArrowheads="1"/>
          </p:cNvSpPr>
          <p:nvPr/>
        </p:nvSpPr>
        <p:spPr bwMode="auto">
          <a:xfrm>
            <a:off x="0" y="5791200"/>
            <a:ext cx="9144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600">
                <a:latin typeface="Libra BT" pitchFamily="66" charset="0"/>
              </a:rPr>
              <a:t>El pensamiento de Confucio</a:t>
            </a:r>
          </a:p>
        </p:txBody>
      </p:sp>
      <p:sp>
        <p:nvSpPr>
          <p:cNvPr id="924680" name="Text Box 8"/>
          <p:cNvSpPr txBox="1">
            <a:spLocks noChangeArrowheads="1"/>
          </p:cNvSpPr>
          <p:nvPr/>
        </p:nvSpPr>
        <p:spPr bwMode="auto">
          <a:xfrm>
            <a:off x="4427538" y="5715000"/>
            <a:ext cx="21256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Miguel A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Monjas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2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925700" name="Rectangle 4"/>
          <p:cNvSpPr>
            <a:spLocks noChangeArrowheads="1"/>
          </p:cNvSpPr>
          <p:nvPr/>
        </p:nvSpPr>
        <p:spPr bwMode="auto">
          <a:xfrm>
            <a:off x="0" y="5943600"/>
            <a:ext cx="9144000" cy="914400"/>
          </a:xfrm>
          <a:prstGeom prst="rect">
            <a:avLst/>
          </a:prstGeom>
          <a:solidFill>
            <a:srgbClr val="000000">
              <a:alpha val="20000"/>
            </a:srgb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5701" name="Rectangle 5"/>
          <p:cNvSpPr>
            <a:spLocks noChangeArrowheads="1"/>
          </p:cNvSpPr>
          <p:nvPr/>
        </p:nvSpPr>
        <p:spPr bwMode="auto">
          <a:xfrm>
            <a:off x="0" y="5410200"/>
            <a:ext cx="9144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4200">
                <a:latin typeface="Libra BT" pitchFamily="66" charset="0"/>
              </a:rPr>
              <a:t>El gran conocimiento es la educación que enseña al niño a vivir correctamente como un hombre</a:t>
            </a:r>
          </a:p>
        </p:txBody>
      </p:sp>
      <p:sp>
        <p:nvSpPr>
          <p:cNvPr id="925702" name="Rectangle 6"/>
          <p:cNvSpPr>
            <a:spLocks noChangeArrowheads="1"/>
          </p:cNvSpPr>
          <p:nvPr/>
        </p:nvSpPr>
        <p:spPr bwMode="auto">
          <a:xfrm>
            <a:off x="6645275" y="4743450"/>
            <a:ext cx="16573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Lavelk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2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926724" name="Rectangle 4"/>
          <p:cNvSpPr>
            <a:spLocks noChangeArrowheads="1"/>
          </p:cNvSpPr>
          <p:nvPr/>
        </p:nvSpPr>
        <p:spPr bwMode="auto">
          <a:xfrm>
            <a:off x="0" y="5943600"/>
            <a:ext cx="9144000" cy="914400"/>
          </a:xfrm>
          <a:prstGeom prst="rect">
            <a:avLst/>
          </a:prstGeom>
          <a:solidFill>
            <a:srgbClr val="000000">
              <a:alpha val="20000"/>
            </a:srgb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6725" name="Rectangle 5"/>
          <p:cNvSpPr>
            <a:spLocks noChangeArrowheads="1"/>
          </p:cNvSpPr>
          <p:nvPr/>
        </p:nvSpPr>
        <p:spPr bwMode="auto">
          <a:xfrm>
            <a:off x="0" y="5410200"/>
            <a:ext cx="9144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4800">
                <a:latin typeface="Libra BT" pitchFamily="66" charset="0"/>
              </a:rPr>
              <a:t>Apunta hacia conducir los estu-diantes a ser personas mejores</a:t>
            </a:r>
          </a:p>
        </p:txBody>
      </p:sp>
      <p:sp>
        <p:nvSpPr>
          <p:cNvPr id="926726" name="Rectangle 6"/>
          <p:cNvSpPr>
            <a:spLocks noChangeArrowheads="1"/>
          </p:cNvSpPr>
          <p:nvPr/>
        </p:nvSpPr>
        <p:spPr bwMode="auto">
          <a:xfrm>
            <a:off x="6705600" y="4800600"/>
            <a:ext cx="16573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Lavelk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  <p:sp>
        <p:nvSpPr>
          <p:cNvPr id="926728" name="Rectangle 8"/>
          <p:cNvSpPr>
            <a:spLocks noChangeArrowheads="1"/>
          </p:cNvSpPr>
          <p:nvPr/>
        </p:nvSpPr>
        <p:spPr bwMode="auto">
          <a:xfrm>
            <a:off x="762000" y="4800600"/>
            <a:ext cx="16573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Lavelk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2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927748" name="Rectangle 4"/>
          <p:cNvSpPr>
            <a:spLocks noChangeArrowheads="1"/>
          </p:cNvSpPr>
          <p:nvPr/>
        </p:nvSpPr>
        <p:spPr bwMode="auto">
          <a:xfrm>
            <a:off x="0" y="5943600"/>
            <a:ext cx="9144000" cy="914400"/>
          </a:xfrm>
          <a:prstGeom prst="rect">
            <a:avLst/>
          </a:prstGeom>
          <a:solidFill>
            <a:srgbClr val="000000">
              <a:alpha val="20000"/>
            </a:srgb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7749" name="Rectangle 5"/>
          <p:cNvSpPr>
            <a:spLocks noChangeArrowheads="1"/>
          </p:cNvSpPr>
          <p:nvPr/>
        </p:nvSpPr>
        <p:spPr bwMode="auto">
          <a:xfrm>
            <a:off x="0" y="5410200"/>
            <a:ext cx="9144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4800">
                <a:latin typeface="Libra BT" pitchFamily="66" charset="0"/>
              </a:rPr>
              <a:t>El primer paso es la mani-festación de la virtud ilustre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2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928771" name="Rectangle 3"/>
          <p:cNvSpPr>
            <a:spLocks noChangeArrowheads="1"/>
          </p:cNvSpPr>
          <p:nvPr/>
        </p:nvSpPr>
        <p:spPr bwMode="auto">
          <a:xfrm>
            <a:off x="0" y="5943600"/>
            <a:ext cx="9144000" cy="914400"/>
          </a:xfrm>
          <a:prstGeom prst="rect">
            <a:avLst/>
          </a:prstGeom>
          <a:solidFill>
            <a:srgbClr val="000000">
              <a:alpha val="20000"/>
            </a:srgb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8772" name="Rectangle 4"/>
          <p:cNvSpPr>
            <a:spLocks noChangeArrowheads="1"/>
          </p:cNvSpPr>
          <p:nvPr/>
        </p:nvSpPr>
        <p:spPr bwMode="auto">
          <a:xfrm>
            <a:off x="0" y="5410200"/>
            <a:ext cx="9144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4800">
                <a:latin typeface="Libra BT" pitchFamily="66" charset="0"/>
              </a:rPr>
              <a:t>Los chinos buscan transformar al hombre por la educación</a:t>
            </a:r>
          </a:p>
        </p:txBody>
      </p:sp>
      <p:sp>
        <p:nvSpPr>
          <p:cNvPr id="928775" name="Text Box 7"/>
          <p:cNvSpPr txBox="1">
            <a:spLocks noChangeArrowheads="1"/>
          </p:cNvSpPr>
          <p:nvPr/>
        </p:nvSpPr>
        <p:spPr bwMode="auto">
          <a:xfrm>
            <a:off x="6858000" y="4845050"/>
            <a:ext cx="16573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Lavelk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2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928771" name="Rectangle 3"/>
          <p:cNvSpPr>
            <a:spLocks noChangeArrowheads="1"/>
          </p:cNvSpPr>
          <p:nvPr/>
        </p:nvSpPr>
        <p:spPr bwMode="auto">
          <a:xfrm>
            <a:off x="0" y="5943600"/>
            <a:ext cx="9144000" cy="914400"/>
          </a:xfrm>
          <a:prstGeom prst="rect">
            <a:avLst/>
          </a:prstGeom>
          <a:solidFill>
            <a:srgbClr val="000000">
              <a:alpha val="20000"/>
            </a:srgb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8772" name="Rectangle 4"/>
          <p:cNvSpPr>
            <a:spLocks noChangeArrowheads="1"/>
          </p:cNvSpPr>
          <p:nvPr/>
        </p:nvSpPr>
        <p:spPr bwMode="auto">
          <a:xfrm>
            <a:off x="0" y="5410200"/>
            <a:ext cx="9144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4800" dirty="0" smtClean="0">
                <a:latin typeface="Libra BT" pitchFamily="66" charset="0"/>
              </a:rPr>
              <a:t>Cristo vino precisamente para logra esta meta,</a:t>
            </a:r>
            <a:r>
              <a:rPr lang="es-VE" sz="4800" dirty="0" smtClean="0">
                <a:solidFill>
                  <a:srgbClr val="000000"/>
                </a:solidFill>
                <a:latin typeface="Libra BT" pitchFamily="66" charset="0"/>
              </a:rPr>
              <a:t> y </a:t>
            </a:r>
            <a:r>
              <a:rPr lang="es-VE" sz="4800" u="sng" dirty="0" smtClean="0">
                <a:solidFill>
                  <a:srgbClr val="000000"/>
                </a:solidFill>
                <a:latin typeface="Libra BT" pitchFamily="66" charset="0"/>
              </a:rPr>
              <a:t>da el poder</a:t>
            </a:r>
            <a:endParaRPr lang="es-VE" sz="4800" u="sng" dirty="0">
              <a:solidFill>
                <a:srgbClr val="000000"/>
              </a:solidFill>
              <a:latin typeface="Libra BT" pitchFamily="66" charset="0"/>
            </a:endParaRPr>
          </a:p>
        </p:txBody>
      </p:sp>
      <p:sp>
        <p:nvSpPr>
          <p:cNvPr id="928775" name="Text Box 7"/>
          <p:cNvSpPr txBox="1">
            <a:spLocks noChangeArrowheads="1"/>
          </p:cNvSpPr>
          <p:nvPr/>
        </p:nvSpPr>
        <p:spPr bwMode="auto">
          <a:xfrm>
            <a:off x="6858000" y="4845050"/>
            <a:ext cx="16573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Lavelk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2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928771" name="Rectangle 3"/>
          <p:cNvSpPr>
            <a:spLocks noChangeArrowheads="1"/>
          </p:cNvSpPr>
          <p:nvPr/>
        </p:nvSpPr>
        <p:spPr bwMode="auto">
          <a:xfrm>
            <a:off x="0" y="5943600"/>
            <a:ext cx="9144000" cy="914400"/>
          </a:xfrm>
          <a:prstGeom prst="rect">
            <a:avLst/>
          </a:prstGeom>
          <a:solidFill>
            <a:srgbClr val="000000">
              <a:alpha val="20000"/>
            </a:srgb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8772" name="Rectangle 4"/>
          <p:cNvSpPr>
            <a:spLocks noChangeArrowheads="1"/>
          </p:cNvSpPr>
          <p:nvPr/>
        </p:nvSpPr>
        <p:spPr bwMode="auto">
          <a:xfrm>
            <a:off x="0" y="5410200"/>
            <a:ext cx="9144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4800" dirty="0" smtClean="0">
                <a:latin typeface="Libra BT" pitchFamily="66" charset="0"/>
              </a:rPr>
              <a:t>Cristo vino precisamente para logra esta meta, y </a:t>
            </a:r>
            <a:r>
              <a:rPr lang="es-VE" sz="4800" u="sng" dirty="0" smtClean="0">
                <a:latin typeface="Libra BT" pitchFamily="66" charset="0"/>
              </a:rPr>
              <a:t>da el poder</a:t>
            </a:r>
            <a:endParaRPr lang="es-VE" sz="4800" u="sng" dirty="0">
              <a:latin typeface="Libra BT" pitchFamily="66" charset="0"/>
            </a:endParaRPr>
          </a:p>
        </p:txBody>
      </p:sp>
      <p:sp>
        <p:nvSpPr>
          <p:cNvPr id="928775" name="Text Box 7"/>
          <p:cNvSpPr txBox="1">
            <a:spLocks noChangeArrowheads="1"/>
          </p:cNvSpPr>
          <p:nvPr/>
        </p:nvSpPr>
        <p:spPr bwMode="auto">
          <a:xfrm>
            <a:off x="6858000" y="4845050"/>
            <a:ext cx="16573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Lavelk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2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929796" name="Rectangle 4"/>
          <p:cNvSpPr>
            <a:spLocks noChangeArrowheads="1"/>
          </p:cNvSpPr>
          <p:nvPr/>
        </p:nvSpPr>
        <p:spPr bwMode="auto">
          <a:xfrm>
            <a:off x="4572000" y="0"/>
            <a:ext cx="457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600">
                <a:latin typeface="Libra BT" pitchFamily="66" charset="0"/>
              </a:rPr>
              <a:t>Una descripción general de la posición filosófica de Confucio</a:t>
            </a:r>
          </a:p>
        </p:txBody>
      </p:sp>
      <p:sp>
        <p:nvSpPr>
          <p:cNvPr id="929798" name="Text Box 6"/>
          <p:cNvSpPr txBox="1">
            <a:spLocks noChangeArrowheads="1"/>
          </p:cNvSpPr>
          <p:nvPr/>
        </p:nvSpPr>
        <p:spPr bwMode="auto">
          <a:xfrm>
            <a:off x="2438400" y="6613525"/>
            <a:ext cx="21256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Miguel A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Monjas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2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930820" name="Rectangle 4"/>
          <p:cNvSpPr>
            <a:spLocks noChangeArrowheads="1"/>
          </p:cNvSpPr>
          <p:nvPr/>
        </p:nvSpPr>
        <p:spPr bwMode="auto">
          <a:xfrm>
            <a:off x="4572000" y="0"/>
            <a:ext cx="457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200">
                <a:latin typeface="Libra BT" pitchFamily="66" charset="0"/>
              </a:rPr>
              <a:t>Práctica</a:t>
            </a:r>
            <a:br>
              <a:rPr lang="es-VE" sz="5200">
                <a:latin typeface="Libra BT" pitchFamily="66" charset="0"/>
              </a:rPr>
            </a:br>
            <a:r>
              <a:rPr lang="es-VE" sz="5200">
                <a:latin typeface="Libra BT" pitchFamily="66" charset="0"/>
              </a:rPr>
              <a:t/>
            </a:r>
            <a:br>
              <a:rPr lang="es-VE" sz="5200">
                <a:latin typeface="Libra BT" pitchFamily="66" charset="0"/>
              </a:rPr>
            </a:br>
            <a:r>
              <a:rPr lang="es-VE" sz="5200">
                <a:latin typeface="Libra BT" pitchFamily="66" charset="0"/>
              </a:rPr>
              <a:t/>
            </a:r>
            <a:br>
              <a:rPr lang="es-VE" sz="5200">
                <a:latin typeface="Libra BT" pitchFamily="66" charset="0"/>
              </a:rPr>
            </a:br>
            <a:r>
              <a:rPr lang="es-VE" sz="5200">
                <a:latin typeface="Libra BT" pitchFamily="66" charset="0"/>
              </a:rPr>
              <a:t/>
            </a:r>
            <a:br>
              <a:rPr lang="es-VE" sz="5200">
                <a:latin typeface="Libra BT" pitchFamily="66" charset="0"/>
              </a:rPr>
            </a:br>
            <a:r>
              <a:rPr lang="es-VE" sz="5200">
                <a:latin typeface="Libra BT" pitchFamily="66" charset="0"/>
              </a:rPr>
              <a:t/>
            </a:r>
            <a:br>
              <a:rPr lang="es-VE" sz="5200">
                <a:latin typeface="Libra BT" pitchFamily="66" charset="0"/>
              </a:rPr>
            </a:br>
            <a:endParaRPr lang="es-VE" sz="5200">
              <a:latin typeface="Libra BT" pitchFamily="66" charset="0"/>
            </a:endParaRPr>
          </a:p>
        </p:txBody>
      </p:sp>
      <p:sp>
        <p:nvSpPr>
          <p:cNvPr id="930822" name="Text Box 6"/>
          <p:cNvSpPr txBox="1">
            <a:spLocks noChangeArrowheads="1"/>
          </p:cNvSpPr>
          <p:nvPr/>
        </p:nvSpPr>
        <p:spPr bwMode="auto">
          <a:xfrm>
            <a:off x="2438400" y="6613525"/>
            <a:ext cx="21256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Miguel A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Monjas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2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930823" name="Rectangle 7"/>
          <p:cNvSpPr>
            <a:spLocks noChangeArrowheads="1"/>
          </p:cNvSpPr>
          <p:nvPr/>
        </p:nvSpPr>
        <p:spPr bwMode="auto">
          <a:xfrm>
            <a:off x="4572000" y="0"/>
            <a:ext cx="457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200">
                <a:latin typeface="Libra BT" pitchFamily="66" charset="0"/>
              </a:rPr>
              <a:t/>
            </a:r>
            <a:br>
              <a:rPr lang="es-VE" sz="5200">
                <a:latin typeface="Libra BT" pitchFamily="66" charset="0"/>
              </a:rPr>
            </a:br>
            <a:r>
              <a:rPr lang="es-VE" sz="5200">
                <a:latin typeface="Libra BT" pitchFamily="66" charset="0"/>
              </a:rPr>
              <a:t>humanista</a:t>
            </a:r>
            <a:br>
              <a:rPr lang="es-VE" sz="5200">
                <a:latin typeface="Libra BT" pitchFamily="66" charset="0"/>
              </a:rPr>
            </a:br>
            <a:r>
              <a:rPr lang="es-VE" sz="5200">
                <a:latin typeface="Libra BT" pitchFamily="66" charset="0"/>
              </a:rPr>
              <a:t/>
            </a:r>
            <a:br>
              <a:rPr lang="es-VE" sz="5200">
                <a:latin typeface="Libra BT" pitchFamily="66" charset="0"/>
              </a:rPr>
            </a:br>
            <a:r>
              <a:rPr lang="es-VE" sz="5200">
                <a:latin typeface="Libra BT" pitchFamily="66" charset="0"/>
              </a:rPr>
              <a:t/>
            </a:r>
            <a:br>
              <a:rPr lang="es-VE" sz="5200">
                <a:latin typeface="Libra BT" pitchFamily="66" charset="0"/>
              </a:rPr>
            </a:br>
            <a:r>
              <a:rPr lang="es-VE" sz="5200">
                <a:latin typeface="Libra BT" pitchFamily="66" charset="0"/>
              </a:rPr>
              <a:t/>
            </a:r>
            <a:br>
              <a:rPr lang="es-VE" sz="5200">
                <a:latin typeface="Libra BT" pitchFamily="66" charset="0"/>
              </a:rPr>
            </a:br>
            <a:endParaRPr lang="es-VE" sz="5200">
              <a:latin typeface="Libra BT" pitchFamily="66" charset="0"/>
            </a:endParaRPr>
          </a:p>
        </p:txBody>
      </p:sp>
      <p:sp>
        <p:nvSpPr>
          <p:cNvPr id="930820" name="Rectangle 4"/>
          <p:cNvSpPr>
            <a:spLocks noChangeArrowheads="1"/>
          </p:cNvSpPr>
          <p:nvPr/>
        </p:nvSpPr>
        <p:spPr bwMode="auto">
          <a:xfrm>
            <a:off x="4572000" y="0"/>
            <a:ext cx="457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200">
                <a:latin typeface="Libra BT" pitchFamily="66" charset="0"/>
              </a:rPr>
              <a:t>Práctica</a:t>
            </a:r>
            <a:br>
              <a:rPr lang="es-VE" sz="5200">
                <a:latin typeface="Libra BT" pitchFamily="66" charset="0"/>
              </a:rPr>
            </a:br>
            <a:r>
              <a:rPr lang="es-VE" sz="5200">
                <a:latin typeface="Libra BT" pitchFamily="66" charset="0"/>
              </a:rPr>
              <a:t/>
            </a:r>
            <a:br>
              <a:rPr lang="es-VE" sz="5200">
                <a:latin typeface="Libra BT" pitchFamily="66" charset="0"/>
              </a:rPr>
            </a:br>
            <a:r>
              <a:rPr lang="es-VE" sz="5200">
                <a:latin typeface="Libra BT" pitchFamily="66" charset="0"/>
              </a:rPr>
              <a:t/>
            </a:r>
            <a:br>
              <a:rPr lang="es-VE" sz="5200">
                <a:latin typeface="Libra BT" pitchFamily="66" charset="0"/>
              </a:rPr>
            </a:br>
            <a:r>
              <a:rPr lang="es-VE" sz="5200">
                <a:latin typeface="Libra BT" pitchFamily="66" charset="0"/>
              </a:rPr>
              <a:t/>
            </a:r>
            <a:br>
              <a:rPr lang="es-VE" sz="5200">
                <a:latin typeface="Libra BT" pitchFamily="66" charset="0"/>
              </a:rPr>
            </a:br>
            <a:r>
              <a:rPr lang="es-VE" sz="5200">
                <a:latin typeface="Libra BT" pitchFamily="66" charset="0"/>
              </a:rPr>
              <a:t/>
            </a:r>
            <a:br>
              <a:rPr lang="es-VE" sz="5200">
                <a:latin typeface="Libra BT" pitchFamily="66" charset="0"/>
              </a:rPr>
            </a:br>
            <a:endParaRPr lang="es-VE" sz="5200">
              <a:latin typeface="Libra BT" pitchFamily="66" charset="0"/>
            </a:endParaRPr>
          </a:p>
        </p:txBody>
      </p:sp>
      <p:sp>
        <p:nvSpPr>
          <p:cNvPr id="930822" name="Text Box 6"/>
          <p:cNvSpPr txBox="1">
            <a:spLocks noChangeArrowheads="1"/>
          </p:cNvSpPr>
          <p:nvPr/>
        </p:nvSpPr>
        <p:spPr bwMode="auto">
          <a:xfrm>
            <a:off x="2438400" y="6613525"/>
            <a:ext cx="21256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Miguel A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Monjas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3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930823" name="Rectangle 7"/>
          <p:cNvSpPr>
            <a:spLocks noChangeArrowheads="1"/>
          </p:cNvSpPr>
          <p:nvPr/>
        </p:nvSpPr>
        <p:spPr bwMode="auto">
          <a:xfrm>
            <a:off x="4572000" y="0"/>
            <a:ext cx="457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200">
                <a:latin typeface="Libra BT" pitchFamily="66" charset="0"/>
              </a:rPr>
              <a:t/>
            </a:r>
            <a:br>
              <a:rPr lang="es-VE" sz="5200">
                <a:latin typeface="Libra BT" pitchFamily="66" charset="0"/>
              </a:rPr>
            </a:br>
            <a:r>
              <a:rPr lang="es-VE" sz="5200">
                <a:latin typeface="Libra BT" pitchFamily="66" charset="0"/>
              </a:rPr>
              <a:t>humanista</a:t>
            </a:r>
            <a:br>
              <a:rPr lang="es-VE" sz="5200">
                <a:latin typeface="Libra BT" pitchFamily="66" charset="0"/>
              </a:rPr>
            </a:br>
            <a:r>
              <a:rPr lang="es-VE" sz="5200">
                <a:latin typeface="Libra BT" pitchFamily="66" charset="0"/>
              </a:rPr>
              <a:t/>
            </a:r>
            <a:br>
              <a:rPr lang="es-VE" sz="5200">
                <a:latin typeface="Libra BT" pitchFamily="66" charset="0"/>
              </a:rPr>
            </a:br>
            <a:r>
              <a:rPr lang="es-VE" sz="5200">
                <a:latin typeface="Libra BT" pitchFamily="66" charset="0"/>
              </a:rPr>
              <a:t/>
            </a:r>
            <a:br>
              <a:rPr lang="es-VE" sz="5200">
                <a:latin typeface="Libra BT" pitchFamily="66" charset="0"/>
              </a:rPr>
            </a:br>
            <a:r>
              <a:rPr lang="es-VE" sz="5200">
                <a:latin typeface="Libra BT" pitchFamily="66" charset="0"/>
              </a:rPr>
              <a:t/>
            </a:r>
            <a:br>
              <a:rPr lang="es-VE" sz="5200">
                <a:latin typeface="Libra BT" pitchFamily="66" charset="0"/>
              </a:rPr>
            </a:br>
            <a:endParaRPr lang="es-VE" sz="5200">
              <a:latin typeface="Libra BT" pitchFamily="66" charset="0"/>
            </a:endParaRPr>
          </a:p>
        </p:txBody>
      </p:sp>
      <p:sp>
        <p:nvSpPr>
          <p:cNvPr id="930824" name="Rectangle 8"/>
          <p:cNvSpPr>
            <a:spLocks noChangeArrowheads="1"/>
          </p:cNvSpPr>
          <p:nvPr/>
        </p:nvSpPr>
        <p:spPr bwMode="auto">
          <a:xfrm>
            <a:off x="4572000" y="0"/>
            <a:ext cx="457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200">
                <a:latin typeface="Libra BT" pitchFamily="66" charset="0"/>
              </a:rPr>
              <a:t/>
            </a:r>
            <a:br>
              <a:rPr lang="es-VE" sz="5200">
                <a:latin typeface="Libra BT" pitchFamily="66" charset="0"/>
              </a:rPr>
            </a:br>
            <a:r>
              <a:rPr lang="es-VE" sz="5200">
                <a:latin typeface="Libra BT" pitchFamily="66" charset="0"/>
              </a:rPr>
              <a:t/>
            </a:r>
            <a:br>
              <a:rPr lang="es-VE" sz="5200">
                <a:latin typeface="Libra BT" pitchFamily="66" charset="0"/>
              </a:rPr>
            </a:br>
            <a:r>
              <a:rPr lang="es-VE" sz="5200">
                <a:latin typeface="Libra BT" pitchFamily="66" charset="0"/>
              </a:rPr>
              <a:t>formalista</a:t>
            </a:r>
            <a:br>
              <a:rPr lang="es-VE" sz="5200">
                <a:latin typeface="Libra BT" pitchFamily="66" charset="0"/>
              </a:rPr>
            </a:br>
            <a:r>
              <a:rPr lang="es-VE" sz="5200">
                <a:latin typeface="Libra BT" pitchFamily="66" charset="0"/>
              </a:rPr>
              <a:t/>
            </a:r>
            <a:br>
              <a:rPr lang="es-VE" sz="5200">
                <a:latin typeface="Libra BT" pitchFamily="66" charset="0"/>
              </a:rPr>
            </a:br>
            <a:r>
              <a:rPr lang="es-VE" sz="5200">
                <a:latin typeface="Libra BT" pitchFamily="66" charset="0"/>
              </a:rPr>
              <a:t/>
            </a:r>
            <a:br>
              <a:rPr lang="es-VE" sz="5200">
                <a:latin typeface="Libra BT" pitchFamily="66" charset="0"/>
              </a:rPr>
            </a:br>
            <a:endParaRPr lang="es-VE" sz="5200">
              <a:latin typeface="Libra BT" pitchFamily="66" charset="0"/>
            </a:endParaRPr>
          </a:p>
        </p:txBody>
      </p:sp>
      <p:sp>
        <p:nvSpPr>
          <p:cNvPr id="930820" name="Rectangle 4"/>
          <p:cNvSpPr>
            <a:spLocks noChangeArrowheads="1"/>
          </p:cNvSpPr>
          <p:nvPr/>
        </p:nvSpPr>
        <p:spPr bwMode="auto">
          <a:xfrm>
            <a:off x="4572000" y="0"/>
            <a:ext cx="457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200">
                <a:latin typeface="Libra BT" pitchFamily="66" charset="0"/>
              </a:rPr>
              <a:t>Práctica</a:t>
            </a:r>
            <a:br>
              <a:rPr lang="es-VE" sz="5200">
                <a:latin typeface="Libra BT" pitchFamily="66" charset="0"/>
              </a:rPr>
            </a:br>
            <a:r>
              <a:rPr lang="es-VE" sz="5200">
                <a:latin typeface="Libra BT" pitchFamily="66" charset="0"/>
              </a:rPr>
              <a:t/>
            </a:r>
            <a:br>
              <a:rPr lang="es-VE" sz="5200">
                <a:latin typeface="Libra BT" pitchFamily="66" charset="0"/>
              </a:rPr>
            </a:br>
            <a:r>
              <a:rPr lang="es-VE" sz="5200">
                <a:latin typeface="Libra BT" pitchFamily="66" charset="0"/>
              </a:rPr>
              <a:t/>
            </a:r>
            <a:br>
              <a:rPr lang="es-VE" sz="5200">
                <a:latin typeface="Libra BT" pitchFamily="66" charset="0"/>
              </a:rPr>
            </a:br>
            <a:r>
              <a:rPr lang="es-VE" sz="5200">
                <a:latin typeface="Libra BT" pitchFamily="66" charset="0"/>
              </a:rPr>
              <a:t/>
            </a:r>
            <a:br>
              <a:rPr lang="es-VE" sz="5200">
                <a:latin typeface="Libra BT" pitchFamily="66" charset="0"/>
              </a:rPr>
            </a:br>
            <a:r>
              <a:rPr lang="es-VE" sz="5200">
                <a:latin typeface="Libra BT" pitchFamily="66" charset="0"/>
              </a:rPr>
              <a:t/>
            </a:r>
            <a:br>
              <a:rPr lang="es-VE" sz="5200">
                <a:latin typeface="Libra BT" pitchFamily="66" charset="0"/>
              </a:rPr>
            </a:br>
            <a:endParaRPr lang="es-VE" sz="5200">
              <a:latin typeface="Libra BT" pitchFamily="66" charset="0"/>
            </a:endParaRPr>
          </a:p>
        </p:txBody>
      </p:sp>
      <p:sp>
        <p:nvSpPr>
          <p:cNvPr id="930822" name="Text Box 6"/>
          <p:cNvSpPr txBox="1">
            <a:spLocks noChangeArrowheads="1"/>
          </p:cNvSpPr>
          <p:nvPr/>
        </p:nvSpPr>
        <p:spPr bwMode="auto">
          <a:xfrm>
            <a:off x="2438400" y="6613525"/>
            <a:ext cx="21256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Miguel A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Monjas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lide3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930823" name="Rectangle 7"/>
          <p:cNvSpPr>
            <a:spLocks noChangeArrowheads="1"/>
          </p:cNvSpPr>
          <p:nvPr/>
        </p:nvSpPr>
        <p:spPr bwMode="auto">
          <a:xfrm>
            <a:off x="4572000" y="0"/>
            <a:ext cx="457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200">
                <a:latin typeface="Libra BT" pitchFamily="66" charset="0"/>
              </a:rPr>
              <a:t/>
            </a:r>
            <a:br>
              <a:rPr lang="es-VE" sz="5200">
                <a:latin typeface="Libra BT" pitchFamily="66" charset="0"/>
              </a:rPr>
            </a:br>
            <a:r>
              <a:rPr lang="es-VE" sz="5200">
                <a:latin typeface="Libra BT" pitchFamily="66" charset="0"/>
              </a:rPr>
              <a:t>humanista</a:t>
            </a:r>
            <a:br>
              <a:rPr lang="es-VE" sz="5200">
                <a:latin typeface="Libra BT" pitchFamily="66" charset="0"/>
              </a:rPr>
            </a:br>
            <a:r>
              <a:rPr lang="es-VE" sz="5200">
                <a:latin typeface="Libra BT" pitchFamily="66" charset="0"/>
              </a:rPr>
              <a:t/>
            </a:r>
            <a:br>
              <a:rPr lang="es-VE" sz="5200">
                <a:latin typeface="Libra BT" pitchFamily="66" charset="0"/>
              </a:rPr>
            </a:br>
            <a:r>
              <a:rPr lang="es-VE" sz="5200">
                <a:latin typeface="Libra BT" pitchFamily="66" charset="0"/>
              </a:rPr>
              <a:t/>
            </a:r>
            <a:br>
              <a:rPr lang="es-VE" sz="5200">
                <a:latin typeface="Libra BT" pitchFamily="66" charset="0"/>
              </a:rPr>
            </a:br>
            <a:r>
              <a:rPr lang="es-VE" sz="5200">
                <a:latin typeface="Libra BT" pitchFamily="66" charset="0"/>
              </a:rPr>
              <a:t/>
            </a:r>
            <a:br>
              <a:rPr lang="es-VE" sz="5200">
                <a:latin typeface="Libra BT" pitchFamily="66" charset="0"/>
              </a:rPr>
            </a:br>
            <a:endParaRPr lang="es-VE" sz="5200">
              <a:latin typeface="Libra BT" pitchFamily="66" charset="0"/>
            </a:endParaRPr>
          </a:p>
        </p:txBody>
      </p:sp>
      <p:sp>
        <p:nvSpPr>
          <p:cNvPr id="930824" name="Rectangle 8"/>
          <p:cNvSpPr>
            <a:spLocks noChangeArrowheads="1"/>
          </p:cNvSpPr>
          <p:nvPr/>
        </p:nvSpPr>
        <p:spPr bwMode="auto">
          <a:xfrm>
            <a:off x="4572000" y="0"/>
            <a:ext cx="457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200">
                <a:latin typeface="Libra BT" pitchFamily="66" charset="0"/>
              </a:rPr>
              <a:t/>
            </a:r>
            <a:br>
              <a:rPr lang="es-VE" sz="5200">
                <a:latin typeface="Libra BT" pitchFamily="66" charset="0"/>
              </a:rPr>
            </a:br>
            <a:r>
              <a:rPr lang="es-VE" sz="5200">
                <a:latin typeface="Libra BT" pitchFamily="66" charset="0"/>
              </a:rPr>
              <a:t/>
            </a:r>
            <a:br>
              <a:rPr lang="es-VE" sz="5200">
                <a:latin typeface="Libra BT" pitchFamily="66" charset="0"/>
              </a:rPr>
            </a:br>
            <a:r>
              <a:rPr lang="es-VE" sz="5200">
                <a:latin typeface="Libra BT" pitchFamily="66" charset="0"/>
              </a:rPr>
              <a:t>formalista</a:t>
            </a:r>
            <a:br>
              <a:rPr lang="es-VE" sz="5200">
                <a:latin typeface="Libra BT" pitchFamily="66" charset="0"/>
              </a:rPr>
            </a:br>
            <a:r>
              <a:rPr lang="es-VE" sz="5200">
                <a:latin typeface="Libra BT" pitchFamily="66" charset="0"/>
              </a:rPr>
              <a:t/>
            </a:r>
            <a:br>
              <a:rPr lang="es-VE" sz="5200">
                <a:latin typeface="Libra BT" pitchFamily="66" charset="0"/>
              </a:rPr>
            </a:br>
            <a:r>
              <a:rPr lang="es-VE" sz="5200">
                <a:latin typeface="Libra BT" pitchFamily="66" charset="0"/>
              </a:rPr>
              <a:t/>
            </a:r>
            <a:br>
              <a:rPr lang="es-VE" sz="5200">
                <a:latin typeface="Libra BT" pitchFamily="66" charset="0"/>
              </a:rPr>
            </a:br>
            <a:endParaRPr lang="es-VE" sz="5200">
              <a:latin typeface="Libra BT" pitchFamily="66" charset="0"/>
            </a:endParaRPr>
          </a:p>
        </p:txBody>
      </p:sp>
      <p:sp>
        <p:nvSpPr>
          <p:cNvPr id="930825" name="Rectangle 9"/>
          <p:cNvSpPr>
            <a:spLocks noChangeArrowheads="1"/>
          </p:cNvSpPr>
          <p:nvPr/>
        </p:nvSpPr>
        <p:spPr bwMode="auto">
          <a:xfrm>
            <a:off x="4572000" y="0"/>
            <a:ext cx="457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200">
                <a:latin typeface="Libra BT" pitchFamily="66" charset="0"/>
              </a:rPr>
              <a:t/>
            </a:r>
            <a:br>
              <a:rPr lang="es-VE" sz="5200">
                <a:latin typeface="Libra BT" pitchFamily="66" charset="0"/>
              </a:rPr>
            </a:br>
            <a:r>
              <a:rPr lang="es-VE" sz="5200">
                <a:latin typeface="Libra BT" pitchFamily="66" charset="0"/>
              </a:rPr>
              <a:t/>
            </a:r>
            <a:br>
              <a:rPr lang="es-VE" sz="5200">
                <a:latin typeface="Libra BT" pitchFamily="66" charset="0"/>
              </a:rPr>
            </a:br>
            <a:r>
              <a:rPr lang="es-VE" sz="5200">
                <a:latin typeface="Libra BT" pitchFamily="66" charset="0"/>
              </a:rPr>
              <a:t/>
            </a:r>
            <a:br>
              <a:rPr lang="es-VE" sz="5200">
                <a:latin typeface="Libra BT" pitchFamily="66" charset="0"/>
              </a:rPr>
            </a:br>
            <a:r>
              <a:rPr lang="es-VE" sz="5200">
                <a:latin typeface="Libra BT" pitchFamily="66" charset="0"/>
              </a:rPr>
              <a:t>tradicionalista</a:t>
            </a:r>
            <a:br>
              <a:rPr lang="es-VE" sz="5200">
                <a:latin typeface="Libra BT" pitchFamily="66" charset="0"/>
              </a:rPr>
            </a:br>
            <a:r>
              <a:rPr lang="es-VE" sz="5200">
                <a:latin typeface="Libra BT" pitchFamily="66" charset="0"/>
              </a:rPr>
              <a:t/>
            </a:r>
            <a:br>
              <a:rPr lang="es-VE" sz="5200">
                <a:latin typeface="Libra BT" pitchFamily="66" charset="0"/>
              </a:rPr>
            </a:br>
            <a:endParaRPr lang="es-VE" sz="5200">
              <a:latin typeface="Libra BT" pitchFamily="66" charset="0"/>
            </a:endParaRPr>
          </a:p>
        </p:txBody>
      </p:sp>
      <p:sp>
        <p:nvSpPr>
          <p:cNvPr id="930820" name="Rectangle 4"/>
          <p:cNvSpPr>
            <a:spLocks noChangeArrowheads="1"/>
          </p:cNvSpPr>
          <p:nvPr/>
        </p:nvSpPr>
        <p:spPr bwMode="auto">
          <a:xfrm>
            <a:off x="4572000" y="0"/>
            <a:ext cx="457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200">
                <a:latin typeface="Libra BT" pitchFamily="66" charset="0"/>
              </a:rPr>
              <a:t>Práctica</a:t>
            </a:r>
            <a:br>
              <a:rPr lang="es-VE" sz="5200">
                <a:latin typeface="Libra BT" pitchFamily="66" charset="0"/>
              </a:rPr>
            </a:br>
            <a:r>
              <a:rPr lang="es-VE" sz="5200">
                <a:latin typeface="Libra BT" pitchFamily="66" charset="0"/>
              </a:rPr>
              <a:t/>
            </a:r>
            <a:br>
              <a:rPr lang="es-VE" sz="5200">
                <a:latin typeface="Libra BT" pitchFamily="66" charset="0"/>
              </a:rPr>
            </a:br>
            <a:r>
              <a:rPr lang="es-VE" sz="5200">
                <a:latin typeface="Libra BT" pitchFamily="66" charset="0"/>
              </a:rPr>
              <a:t/>
            </a:r>
            <a:br>
              <a:rPr lang="es-VE" sz="5200">
                <a:latin typeface="Libra BT" pitchFamily="66" charset="0"/>
              </a:rPr>
            </a:br>
            <a:r>
              <a:rPr lang="es-VE" sz="5200">
                <a:latin typeface="Libra BT" pitchFamily="66" charset="0"/>
              </a:rPr>
              <a:t/>
            </a:r>
            <a:br>
              <a:rPr lang="es-VE" sz="5200">
                <a:latin typeface="Libra BT" pitchFamily="66" charset="0"/>
              </a:rPr>
            </a:br>
            <a:r>
              <a:rPr lang="es-VE" sz="5200">
                <a:latin typeface="Libra BT" pitchFamily="66" charset="0"/>
              </a:rPr>
              <a:t/>
            </a:r>
            <a:br>
              <a:rPr lang="es-VE" sz="5200">
                <a:latin typeface="Libra BT" pitchFamily="66" charset="0"/>
              </a:rPr>
            </a:br>
            <a:endParaRPr lang="es-VE" sz="5200">
              <a:latin typeface="Libra BT" pitchFamily="66" charset="0"/>
            </a:endParaRPr>
          </a:p>
        </p:txBody>
      </p:sp>
      <p:sp>
        <p:nvSpPr>
          <p:cNvPr id="930822" name="Text Box 6"/>
          <p:cNvSpPr txBox="1">
            <a:spLocks noChangeArrowheads="1"/>
          </p:cNvSpPr>
          <p:nvPr/>
        </p:nvSpPr>
        <p:spPr bwMode="auto">
          <a:xfrm>
            <a:off x="2438400" y="6613525"/>
            <a:ext cx="21256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Miguel A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Monjas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lide3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930823" name="Rectangle 7"/>
          <p:cNvSpPr>
            <a:spLocks noChangeArrowheads="1"/>
          </p:cNvSpPr>
          <p:nvPr/>
        </p:nvSpPr>
        <p:spPr bwMode="auto">
          <a:xfrm>
            <a:off x="4572000" y="0"/>
            <a:ext cx="457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200">
                <a:latin typeface="Libra BT" pitchFamily="66" charset="0"/>
              </a:rPr>
              <a:t/>
            </a:r>
            <a:br>
              <a:rPr lang="es-VE" sz="5200">
                <a:latin typeface="Libra BT" pitchFamily="66" charset="0"/>
              </a:rPr>
            </a:br>
            <a:r>
              <a:rPr lang="es-VE" sz="5200">
                <a:latin typeface="Libra BT" pitchFamily="66" charset="0"/>
              </a:rPr>
              <a:t>humanista</a:t>
            </a:r>
            <a:br>
              <a:rPr lang="es-VE" sz="5200">
                <a:latin typeface="Libra BT" pitchFamily="66" charset="0"/>
              </a:rPr>
            </a:br>
            <a:r>
              <a:rPr lang="es-VE" sz="5200">
                <a:latin typeface="Libra BT" pitchFamily="66" charset="0"/>
              </a:rPr>
              <a:t/>
            </a:r>
            <a:br>
              <a:rPr lang="es-VE" sz="5200">
                <a:latin typeface="Libra BT" pitchFamily="66" charset="0"/>
              </a:rPr>
            </a:br>
            <a:r>
              <a:rPr lang="es-VE" sz="5200">
                <a:latin typeface="Libra BT" pitchFamily="66" charset="0"/>
              </a:rPr>
              <a:t/>
            </a:r>
            <a:br>
              <a:rPr lang="es-VE" sz="5200">
                <a:latin typeface="Libra BT" pitchFamily="66" charset="0"/>
              </a:rPr>
            </a:br>
            <a:r>
              <a:rPr lang="es-VE" sz="5200">
                <a:latin typeface="Libra BT" pitchFamily="66" charset="0"/>
              </a:rPr>
              <a:t/>
            </a:r>
            <a:br>
              <a:rPr lang="es-VE" sz="5200">
                <a:latin typeface="Libra BT" pitchFamily="66" charset="0"/>
              </a:rPr>
            </a:br>
            <a:endParaRPr lang="es-VE" sz="5200">
              <a:latin typeface="Libra BT" pitchFamily="66" charset="0"/>
            </a:endParaRPr>
          </a:p>
        </p:txBody>
      </p:sp>
      <p:sp>
        <p:nvSpPr>
          <p:cNvPr id="930824" name="Rectangle 8"/>
          <p:cNvSpPr>
            <a:spLocks noChangeArrowheads="1"/>
          </p:cNvSpPr>
          <p:nvPr/>
        </p:nvSpPr>
        <p:spPr bwMode="auto">
          <a:xfrm>
            <a:off x="4572000" y="0"/>
            <a:ext cx="457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200">
                <a:latin typeface="Libra BT" pitchFamily="66" charset="0"/>
              </a:rPr>
              <a:t/>
            </a:r>
            <a:br>
              <a:rPr lang="es-VE" sz="5200">
                <a:latin typeface="Libra BT" pitchFamily="66" charset="0"/>
              </a:rPr>
            </a:br>
            <a:r>
              <a:rPr lang="es-VE" sz="5200">
                <a:latin typeface="Libra BT" pitchFamily="66" charset="0"/>
              </a:rPr>
              <a:t/>
            </a:r>
            <a:br>
              <a:rPr lang="es-VE" sz="5200">
                <a:latin typeface="Libra BT" pitchFamily="66" charset="0"/>
              </a:rPr>
            </a:br>
            <a:r>
              <a:rPr lang="es-VE" sz="5200">
                <a:latin typeface="Libra BT" pitchFamily="66" charset="0"/>
              </a:rPr>
              <a:t>formalista</a:t>
            </a:r>
            <a:br>
              <a:rPr lang="es-VE" sz="5200">
                <a:latin typeface="Libra BT" pitchFamily="66" charset="0"/>
              </a:rPr>
            </a:br>
            <a:r>
              <a:rPr lang="es-VE" sz="5200">
                <a:latin typeface="Libra BT" pitchFamily="66" charset="0"/>
              </a:rPr>
              <a:t/>
            </a:r>
            <a:br>
              <a:rPr lang="es-VE" sz="5200">
                <a:latin typeface="Libra BT" pitchFamily="66" charset="0"/>
              </a:rPr>
            </a:br>
            <a:r>
              <a:rPr lang="es-VE" sz="5200">
                <a:latin typeface="Libra BT" pitchFamily="66" charset="0"/>
              </a:rPr>
              <a:t/>
            </a:r>
            <a:br>
              <a:rPr lang="es-VE" sz="5200">
                <a:latin typeface="Libra BT" pitchFamily="66" charset="0"/>
              </a:rPr>
            </a:br>
            <a:endParaRPr lang="es-VE" sz="5200">
              <a:latin typeface="Libra BT" pitchFamily="66" charset="0"/>
            </a:endParaRPr>
          </a:p>
        </p:txBody>
      </p:sp>
      <p:sp>
        <p:nvSpPr>
          <p:cNvPr id="930825" name="Rectangle 9"/>
          <p:cNvSpPr>
            <a:spLocks noChangeArrowheads="1"/>
          </p:cNvSpPr>
          <p:nvPr/>
        </p:nvSpPr>
        <p:spPr bwMode="auto">
          <a:xfrm>
            <a:off x="4572000" y="0"/>
            <a:ext cx="457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200">
                <a:latin typeface="Libra BT" pitchFamily="66" charset="0"/>
              </a:rPr>
              <a:t/>
            </a:r>
            <a:br>
              <a:rPr lang="es-VE" sz="5200">
                <a:latin typeface="Libra BT" pitchFamily="66" charset="0"/>
              </a:rPr>
            </a:br>
            <a:r>
              <a:rPr lang="es-VE" sz="5200">
                <a:latin typeface="Libra BT" pitchFamily="66" charset="0"/>
              </a:rPr>
              <a:t/>
            </a:r>
            <a:br>
              <a:rPr lang="es-VE" sz="5200">
                <a:latin typeface="Libra BT" pitchFamily="66" charset="0"/>
              </a:rPr>
            </a:br>
            <a:r>
              <a:rPr lang="es-VE" sz="5200">
                <a:latin typeface="Libra BT" pitchFamily="66" charset="0"/>
              </a:rPr>
              <a:t/>
            </a:r>
            <a:br>
              <a:rPr lang="es-VE" sz="5200">
                <a:latin typeface="Libra BT" pitchFamily="66" charset="0"/>
              </a:rPr>
            </a:br>
            <a:r>
              <a:rPr lang="es-VE" sz="5200">
                <a:latin typeface="Libra BT" pitchFamily="66" charset="0"/>
              </a:rPr>
              <a:t>tradicionalista</a:t>
            </a:r>
            <a:br>
              <a:rPr lang="es-VE" sz="5200">
                <a:latin typeface="Libra BT" pitchFamily="66" charset="0"/>
              </a:rPr>
            </a:br>
            <a:r>
              <a:rPr lang="es-VE" sz="5200">
                <a:latin typeface="Libra BT" pitchFamily="66" charset="0"/>
              </a:rPr>
              <a:t/>
            </a:r>
            <a:br>
              <a:rPr lang="es-VE" sz="5200">
                <a:latin typeface="Libra BT" pitchFamily="66" charset="0"/>
              </a:rPr>
            </a:br>
            <a:endParaRPr lang="es-VE" sz="5200">
              <a:latin typeface="Libra BT" pitchFamily="66" charset="0"/>
            </a:endParaRPr>
          </a:p>
        </p:txBody>
      </p:sp>
      <p:sp>
        <p:nvSpPr>
          <p:cNvPr id="930826" name="Rectangle 10"/>
          <p:cNvSpPr>
            <a:spLocks noChangeArrowheads="1"/>
          </p:cNvSpPr>
          <p:nvPr/>
        </p:nvSpPr>
        <p:spPr bwMode="auto">
          <a:xfrm>
            <a:off x="4572000" y="0"/>
            <a:ext cx="457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200">
                <a:latin typeface="Libra BT" pitchFamily="66" charset="0"/>
              </a:rPr>
              <a:t/>
            </a:r>
            <a:br>
              <a:rPr lang="es-VE" sz="5200">
                <a:latin typeface="Libra BT" pitchFamily="66" charset="0"/>
              </a:rPr>
            </a:br>
            <a:r>
              <a:rPr lang="es-VE" sz="5200">
                <a:latin typeface="Libra BT" pitchFamily="66" charset="0"/>
              </a:rPr>
              <a:t/>
            </a:r>
            <a:br>
              <a:rPr lang="es-VE" sz="5200">
                <a:latin typeface="Libra BT" pitchFamily="66" charset="0"/>
              </a:rPr>
            </a:br>
            <a:r>
              <a:rPr lang="es-VE" sz="5200">
                <a:latin typeface="Libra BT" pitchFamily="66" charset="0"/>
              </a:rPr>
              <a:t/>
            </a:r>
            <a:br>
              <a:rPr lang="es-VE" sz="5200">
                <a:latin typeface="Libra BT" pitchFamily="66" charset="0"/>
              </a:rPr>
            </a:br>
            <a:r>
              <a:rPr lang="es-VE" sz="5200">
                <a:latin typeface="Libra BT" pitchFamily="66" charset="0"/>
              </a:rPr>
              <a:t/>
            </a:r>
            <a:br>
              <a:rPr lang="es-VE" sz="5200">
                <a:latin typeface="Libra BT" pitchFamily="66" charset="0"/>
              </a:rPr>
            </a:br>
            <a:r>
              <a:rPr lang="es-VE" sz="5200">
                <a:latin typeface="Libra BT" pitchFamily="66" charset="0"/>
              </a:rPr>
              <a:t>idealista</a:t>
            </a:r>
            <a:br>
              <a:rPr lang="es-VE" sz="5200">
                <a:latin typeface="Libra BT" pitchFamily="66" charset="0"/>
              </a:rPr>
            </a:br>
            <a:endParaRPr lang="es-VE" sz="5200">
              <a:latin typeface="Libra BT" pitchFamily="66" charset="0"/>
            </a:endParaRPr>
          </a:p>
        </p:txBody>
      </p:sp>
      <p:sp>
        <p:nvSpPr>
          <p:cNvPr id="930820" name="Rectangle 4"/>
          <p:cNvSpPr>
            <a:spLocks noChangeArrowheads="1"/>
          </p:cNvSpPr>
          <p:nvPr/>
        </p:nvSpPr>
        <p:spPr bwMode="auto">
          <a:xfrm>
            <a:off x="4572000" y="0"/>
            <a:ext cx="457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200">
                <a:latin typeface="Libra BT" pitchFamily="66" charset="0"/>
              </a:rPr>
              <a:t>Práctica</a:t>
            </a:r>
            <a:br>
              <a:rPr lang="es-VE" sz="5200">
                <a:latin typeface="Libra BT" pitchFamily="66" charset="0"/>
              </a:rPr>
            </a:br>
            <a:r>
              <a:rPr lang="es-VE" sz="5200">
                <a:latin typeface="Libra BT" pitchFamily="66" charset="0"/>
              </a:rPr>
              <a:t/>
            </a:r>
            <a:br>
              <a:rPr lang="es-VE" sz="5200">
                <a:latin typeface="Libra BT" pitchFamily="66" charset="0"/>
              </a:rPr>
            </a:br>
            <a:r>
              <a:rPr lang="es-VE" sz="5200">
                <a:latin typeface="Libra BT" pitchFamily="66" charset="0"/>
              </a:rPr>
              <a:t/>
            </a:r>
            <a:br>
              <a:rPr lang="es-VE" sz="5200">
                <a:latin typeface="Libra BT" pitchFamily="66" charset="0"/>
              </a:rPr>
            </a:br>
            <a:r>
              <a:rPr lang="es-VE" sz="5200">
                <a:latin typeface="Libra BT" pitchFamily="66" charset="0"/>
              </a:rPr>
              <a:t/>
            </a:r>
            <a:br>
              <a:rPr lang="es-VE" sz="5200">
                <a:latin typeface="Libra BT" pitchFamily="66" charset="0"/>
              </a:rPr>
            </a:br>
            <a:r>
              <a:rPr lang="es-VE" sz="5200">
                <a:latin typeface="Libra BT" pitchFamily="66" charset="0"/>
              </a:rPr>
              <a:t/>
            </a:r>
            <a:br>
              <a:rPr lang="es-VE" sz="5200">
                <a:latin typeface="Libra BT" pitchFamily="66" charset="0"/>
              </a:rPr>
            </a:br>
            <a:endParaRPr lang="es-VE" sz="5200">
              <a:latin typeface="Libra BT" pitchFamily="66" charset="0"/>
            </a:endParaRPr>
          </a:p>
        </p:txBody>
      </p:sp>
      <p:sp>
        <p:nvSpPr>
          <p:cNvPr id="930822" name="Text Box 6"/>
          <p:cNvSpPr txBox="1">
            <a:spLocks noChangeArrowheads="1"/>
          </p:cNvSpPr>
          <p:nvPr/>
        </p:nvSpPr>
        <p:spPr bwMode="auto">
          <a:xfrm>
            <a:off x="2438400" y="6613525"/>
            <a:ext cx="21256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Miguel A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Monjas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Slide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930823" name="Rectangle 7"/>
          <p:cNvSpPr>
            <a:spLocks noChangeArrowheads="1"/>
          </p:cNvSpPr>
          <p:nvPr/>
        </p:nvSpPr>
        <p:spPr bwMode="auto">
          <a:xfrm>
            <a:off x="4572000" y="0"/>
            <a:ext cx="457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200">
                <a:latin typeface="Libra BT" pitchFamily="66" charset="0"/>
              </a:rPr>
              <a:t/>
            </a:r>
            <a:br>
              <a:rPr lang="es-VE" sz="5200">
                <a:latin typeface="Libra BT" pitchFamily="66" charset="0"/>
              </a:rPr>
            </a:br>
            <a:r>
              <a:rPr lang="es-VE" sz="5200">
                <a:latin typeface="Libra BT" pitchFamily="66" charset="0"/>
              </a:rPr>
              <a:t>humanista</a:t>
            </a:r>
            <a:br>
              <a:rPr lang="es-VE" sz="5200">
                <a:latin typeface="Libra BT" pitchFamily="66" charset="0"/>
              </a:rPr>
            </a:br>
            <a:r>
              <a:rPr lang="es-VE" sz="5200">
                <a:latin typeface="Libra BT" pitchFamily="66" charset="0"/>
              </a:rPr>
              <a:t/>
            </a:r>
            <a:br>
              <a:rPr lang="es-VE" sz="5200">
                <a:latin typeface="Libra BT" pitchFamily="66" charset="0"/>
              </a:rPr>
            </a:br>
            <a:r>
              <a:rPr lang="es-VE" sz="5200">
                <a:latin typeface="Libra BT" pitchFamily="66" charset="0"/>
              </a:rPr>
              <a:t/>
            </a:r>
            <a:br>
              <a:rPr lang="es-VE" sz="5200">
                <a:latin typeface="Libra BT" pitchFamily="66" charset="0"/>
              </a:rPr>
            </a:br>
            <a:r>
              <a:rPr lang="es-VE" sz="5200">
                <a:latin typeface="Libra BT" pitchFamily="66" charset="0"/>
              </a:rPr>
              <a:t/>
            </a:r>
            <a:br>
              <a:rPr lang="es-VE" sz="5200">
                <a:latin typeface="Libra BT" pitchFamily="66" charset="0"/>
              </a:rPr>
            </a:br>
            <a:endParaRPr lang="es-VE" sz="5200">
              <a:latin typeface="Libra BT" pitchFamily="66" charset="0"/>
            </a:endParaRPr>
          </a:p>
        </p:txBody>
      </p:sp>
      <p:sp>
        <p:nvSpPr>
          <p:cNvPr id="930824" name="Rectangle 8"/>
          <p:cNvSpPr>
            <a:spLocks noChangeArrowheads="1"/>
          </p:cNvSpPr>
          <p:nvPr/>
        </p:nvSpPr>
        <p:spPr bwMode="auto">
          <a:xfrm>
            <a:off x="4572000" y="0"/>
            <a:ext cx="457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200">
                <a:latin typeface="Libra BT" pitchFamily="66" charset="0"/>
              </a:rPr>
              <a:t/>
            </a:r>
            <a:br>
              <a:rPr lang="es-VE" sz="5200">
                <a:latin typeface="Libra BT" pitchFamily="66" charset="0"/>
              </a:rPr>
            </a:br>
            <a:r>
              <a:rPr lang="es-VE" sz="5200">
                <a:latin typeface="Libra BT" pitchFamily="66" charset="0"/>
              </a:rPr>
              <a:t/>
            </a:r>
            <a:br>
              <a:rPr lang="es-VE" sz="5200">
                <a:latin typeface="Libra BT" pitchFamily="66" charset="0"/>
              </a:rPr>
            </a:br>
            <a:r>
              <a:rPr lang="es-VE" sz="5200">
                <a:latin typeface="Libra BT" pitchFamily="66" charset="0"/>
              </a:rPr>
              <a:t>formalista</a:t>
            </a:r>
            <a:br>
              <a:rPr lang="es-VE" sz="5200">
                <a:latin typeface="Libra BT" pitchFamily="66" charset="0"/>
              </a:rPr>
            </a:br>
            <a:r>
              <a:rPr lang="es-VE" sz="5200">
                <a:latin typeface="Libra BT" pitchFamily="66" charset="0"/>
              </a:rPr>
              <a:t/>
            </a:r>
            <a:br>
              <a:rPr lang="es-VE" sz="5200">
                <a:latin typeface="Libra BT" pitchFamily="66" charset="0"/>
              </a:rPr>
            </a:br>
            <a:r>
              <a:rPr lang="es-VE" sz="5200">
                <a:latin typeface="Libra BT" pitchFamily="66" charset="0"/>
              </a:rPr>
              <a:t/>
            </a:r>
            <a:br>
              <a:rPr lang="es-VE" sz="5200">
                <a:latin typeface="Libra BT" pitchFamily="66" charset="0"/>
              </a:rPr>
            </a:br>
            <a:endParaRPr lang="es-VE" sz="5200">
              <a:latin typeface="Libra BT" pitchFamily="66" charset="0"/>
            </a:endParaRPr>
          </a:p>
        </p:txBody>
      </p:sp>
      <p:sp>
        <p:nvSpPr>
          <p:cNvPr id="930825" name="Rectangle 9"/>
          <p:cNvSpPr>
            <a:spLocks noChangeArrowheads="1"/>
          </p:cNvSpPr>
          <p:nvPr/>
        </p:nvSpPr>
        <p:spPr bwMode="auto">
          <a:xfrm>
            <a:off x="4572000" y="0"/>
            <a:ext cx="457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200">
                <a:latin typeface="Libra BT" pitchFamily="66" charset="0"/>
              </a:rPr>
              <a:t/>
            </a:r>
            <a:br>
              <a:rPr lang="es-VE" sz="5200">
                <a:latin typeface="Libra BT" pitchFamily="66" charset="0"/>
              </a:rPr>
            </a:br>
            <a:r>
              <a:rPr lang="es-VE" sz="5200">
                <a:latin typeface="Libra BT" pitchFamily="66" charset="0"/>
              </a:rPr>
              <a:t/>
            </a:r>
            <a:br>
              <a:rPr lang="es-VE" sz="5200">
                <a:latin typeface="Libra BT" pitchFamily="66" charset="0"/>
              </a:rPr>
            </a:br>
            <a:r>
              <a:rPr lang="es-VE" sz="5200">
                <a:latin typeface="Libra BT" pitchFamily="66" charset="0"/>
              </a:rPr>
              <a:t/>
            </a:r>
            <a:br>
              <a:rPr lang="es-VE" sz="5200">
                <a:latin typeface="Libra BT" pitchFamily="66" charset="0"/>
              </a:rPr>
            </a:br>
            <a:r>
              <a:rPr lang="es-VE" sz="5200">
                <a:latin typeface="Libra BT" pitchFamily="66" charset="0"/>
              </a:rPr>
              <a:t>tradicionalista</a:t>
            </a:r>
            <a:br>
              <a:rPr lang="es-VE" sz="5200">
                <a:latin typeface="Libra BT" pitchFamily="66" charset="0"/>
              </a:rPr>
            </a:br>
            <a:r>
              <a:rPr lang="es-VE" sz="5200">
                <a:latin typeface="Libra BT" pitchFamily="66" charset="0"/>
              </a:rPr>
              <a:t/>
            </a:r>
            <a:br>
              <a:rPr lang="es-VE" sz="5200">
                <a:latin typeface="Libra BT" pitchFamily="66" charset="0"/>
              </a:rPr>
            </a:br>
            <a:endParaRPr lang="es-VE" sz="5200">
              <a:latin typeface="Libra BT" pitchFamily="66" charset="0"/>
            </a:endParaRPr>
          </a:p>
        </p:txBody>
      </p:sp>
      <p:sp>
        <p:nvSpPr>
          <p:cNvPr id="930826" name="Rectangle 10"/>
          <p:cNvSpPr>
            <a:spLocks noChangeArrowheads="1"/>
          </p:cNvSpPr>
          <p:nvPr/>
        </p:nvSpPr>
        <p:spPr bwMode="auto">
          <a:xfrm>
            <a:off x="4572000" y="0"/>
            <a:ext cx="457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200">
                <a:latin typeface="Libra BT" pitchFamily="66" charset="0"/>
              </a:rPr>
              <a:t/>
            </a:r>
            <a:br>
              <a:rPr lang="es-VE" sz="5200">
                <a:latin typeface="Libra BT" pitchFamily="66" charset="0"/>
              </a:rPr>
            </a:br>
            <a:r>
              <a:rPr lang="es-VE" sz="5200">
                <a:latin typeface="Libra BT" pitchFamily="66" charset="0"/>
              </a:rPr>
              <a:t/>
            </a:r>
            <a:br>
              <a:rPr lang="es-VE" sz="5200">
                <a:latin typeface="Libra BT" pitchFamily="66" charset="0"/>
              </a:rPr>
            </a:br>
            <a:r>
              <a:rPr lang="es-VE" sz="5200">
                <a:latin typeface="Libra BT" pitchFamily="66" charset="0"/>
              </a:rPr>
              <a:t/>
            </a:r>
            <a:br>
              <a:rPr lang="es-VE" sz="5200">
                <a:latin typeface="Libra BT" pitchFamily="66" charset="0"/>
              </a:rPr>
            </a:br>
            <a:r>
              <a:rPr lang="es-VE" sz="5200">
                <a:latin typeface="Libra BT" pitchFamily="66" charset="0"/>
              </a:rPr>
              <a:t/>
            </a:r>
            <a:br>
              <a:rPr lang="es-VE" sz="5200">
                <a:latin typeface="Libra BT" pitchFamily="66" charset="0"/>
              </a:rPr>
            </a:br>
            <a:r>
              <a:rPr lang="es-VE" sz="5200">
                <a:latin typeface="Libra BT" pitchFamily="66" charset="0"/>
              </a:rPr>
              <a:t>idealista</a:t>
            </a:r>
            <a:br>
              <a:rPr lang="es-VE" sz="5200">
                <a:latin typeface="Libra BT" pitchFamily="66" charset="0"/>
              </a:rPr>
            </a:br>
            <a:endParaRPr lang="es-VE" sz="5200">
              <a:latin typeface="Libra BT" pitchFamily="66" charset="0"/>
            </a:endParaRPr>
          </a:p>
        </p:txBody>
      </p:sp>
      <p:sp>
        <p:nvSpPr>
          <p:cNvPr id="930827" name="Rectangle 11"/>
          <p:cNvSpPr>
            <a:spLocks noChangeArrowheads="1"/>
          </p:cNvSpPr>
          <p:nvPr/>
        </p:nvSpPr>
        <p:spPr bwMode="auto">
          <a:xfrm>
            <a:off x="4572000" y="0"/>
            <a:ext cx="457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200">
                <a:latin typeface="Libra BT" pitchFamily="66" charset="0"/>
              </a:rPr>
              <a:t/>
            </a:r>
            <a:br>
              <a:rPr lang="es-VE" sz="5200">
                <a:latin typeface="Libra BT" pitchFamily="66" charset="0"/>
              </a:rPr>
            </a:br>
            <a:r>
              <a:rPr lang="es-VE" sz="5200">
                <a:latin typeface="Libra BT" pitchFamily="66" charset="0"/>
              </a:rPr>
              <a:t/>
            </a:r>
            <a:br>
              <a:rPr lang="es-VE" sz="5200">
                <a:latin typeface="Libra BT" pitchFamily="66" charset="0"/>
              </a:rPr>
            </a:br>
            <a:r>
              <a:rPr lang="es-VE" sz="5200">
                <a:latin typeface="Libra BT" pitchFamily="66" charset="0"/>
              </a:rPr>
              <a:t/>
            </a:r>
            <a:br>
              <a:rPr lang="es-VE" sz="5200">
                <a:latin typeface="Libra BT" pitchFamily="66" charset="0"/>
              </a:rPr>
            </a:br>
            <a:r>
              <a:rPr lang="es-VE" sz="5200">
                <a:latin typeface="Libra BT" pitchFamily="66" charset="0"/>
              </a:rPr>
              <a:t/>
            </a:r>
            <a:br>
              <a:rPr lang="es-VE" sz="5200">
                <a:latin typeface="Libra BT" pitchFamily="66" charset="0"/>
              </a:rPr>
            </a:br>
            <a:r>
              <a:rPr lang="es-VE" sz="5200">
                <a:latin typeface="Libra BT" pitchFamily="66" charset="0"/>
              </a:rPr>
              <a:t/>
            </a:r>
            <a:br>
              <a:rPr lang="es-VE" sz="5200">
                <a:latin typeface="Libra BT" pitchFamily="66" charset="0"/>
              </a:rPr>
            </a:br>
            <a:r>
              <a:rPr lang="es-VE" sz="5200">
                <a:latin typeface="Libra BT" pitchFamily="66" charset="0"/>
              </a:rPr>
              <a:t>académica</a:t>
            </a:r>
          </a:p>
        </p:txBody>
      </p:sp>
      <p:sp>
        <p:nvSpPr>
          <p:cNvPr id="930820" name="Rectangle 4"/>
          <p:cNvSpPr>
            <a:spLocks noChangeArrowheads="1"/>
          </p:cNvSpPr>
          <p:nvPr/>
        </p:nvSpPr>
        <p:spPr bwMode="auto">
          <a:xfrm>
            <a:off x="4572000" y="0"/>
            <a:ext cx="457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200">
                <a:latin typeface="Libra BT" pitchFamily="66" charset="0"/>
              </a:rPr>
              <a:t>Práctica</a:t>
            </a:r>
            <a:br>
              <a:rPr lang="es-VE" sz="5200">
                <a:latin typeface="Libra BT" pitchFamily="66" charset="0"/>
              </a:rPr>
            </a:br>
            <a:r>
              <a:rPr lang="es-VE" sz="5200">
                <a:latin typeface="Libra BT" pitchFamily="66" charset="0"/>
              </a:rPr>
              <a:t/>
            </a:r>
            <a:br>
              <a:rPr lang="es-VE" sz="5200">
                <a:latin typeface="Libra BT" pitchFamily="66" charset="0"/>
              </a:rPr>
            </a:br>
            <a:r>
              <a:rPr lang="es-VE" sz="5200">
                <a:latin typeface="Libra BT" pitchFamily="66" charset="0"/>
              </a:rPr>
              <a:t/>
            </a:r>
            <a:br>
              <a:rPr lang="es-VE" sz="5200">
                <a:latin typeface="Libra BT" pitchFamily="66" charset="0"/>
              </a:rPr>
            </a:br>
            <a:r>
              <a:rPr lang="es-VE" sz="5200">
                <a:latin typeface="Libra BT" pitchFamily="66" charset="0"/>
              </a:rPr>
              <a:t/>
            </a:r>
            <a:br>
              <a:rPr lang="es-VE" sz="5200">
                <a:latin typeface="Libra BT" pitchFamily="66" charset="0"/>
              </a:rPr>
            </a:br>
            <a:r>
              <a:rPr lang="es-VE" sz="5200">
                <a:latin typeface="Libra BT" pitchFamily="66" charset="0"/>
              </a:rPr>
              <a:t/>
            </a:r>
            <a:br>
              <a:rPr lang="es-VE" sz="5200">
                <a:latin typeface="Libra BT" pitchFamily="66" charset="0"/>
              </a:rPr>
            </a:br>
            <a:endParaRPr lang="es-VE" sz="5200">
              <a:latin typeface="Libra BT" pitchFamily="66" charset="0"/>
            </a:endParaRPr>
          </a:p>
        </p:txBody>
      </p:sp>
      <p:sp>
        <p:nvSpPr>
          <p:cNvPr id="930822" name="Text Box 6"/>
          <p:cNvSpPr txBox="1">
            <a:spLocks noChangeArrowheads="1"/>
          </p:cNvSpPr>
          <p:nvPr/>
        </p:nvSpPr>
        <p:spPr bwMode="auto">
          <a:xfrm>
            <a:off x="2438400" y="6613525"/>
            <a:ext cx="21256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Miguel A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Monjas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931844" name="Rectangle 4"/>
          <p:cNvSpPr>
            <a:spLocks noChangeArrowheads="1"/>
          </p:cNvSpPr>
          <p:nvPr/>
        </p:nvSpPr>
        <p:spPr bwMode="auto">
          <a:xfrm>
            <a:off x="0" y="0"/>
            <a:ext cx="54102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600">
                <a:latin typeface="Libra BT" pitchFamily="66" charset="0"/>
              </a:rPr>
              <a:t>Las ideas fundamentales de Confucio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3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932868" name="Rectangle 4"/>
          <p:cNvSpPr>
            <a:spLocks noChangeArrowheads="1"/>
          </p:cNvSpPr>
          <p:nvPr/>
        </p:nvSpPr>
        <p:spPr bwMode="auto">
          <a:xfrm>
            <a:off x="0" y="5791200"/>
            <a:ext cx="9144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6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El hombre superior</a:t>
            </a:r>
          </a:p>
        </p:txBody>
      </p:sp>
      <p:sp>
        <p:nvSpPr>
          <p:cNvPr id="932870" name="Text Box 6"/>
          <p:cNvSpPr txBox="1">
            <a:spLocks noChangeArrowheads="1"/>
          </p:cNvSpPr>
          <p:nvPr/>
        </p:nvSpPr>
        <p:spPr bwMode="auto">
          <a:xfrm>
            <a:off x="6807200" y="6613525"/>
            <a:ext cx="2336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Maccess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Corporation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3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933892" name="Rectangle 4"/>
          <p:cNvSpPr>
            <a:spLocks noChangeArrowheads="1"/>
          </p:cNvSpPr>
          <p:nvPr/>
        </p:nvSpPr>
        <p:spPr bwMode="auto">
          <a:xfrm>
            <a:off x="0" y="5943600"/>
            <a:ext cx="9144000" cy="914400"/>
          </a:xfrm>
          <a:prstGeom prst="rect">
            <a:avLst/>
          </a:prstGeom>
          <a:solidFill>
            <a:srgbClr val="000000">
              <a:alpha val="20000"/>
            </a:srgb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33893" name="Rectangle 5"/>
          <p:cNvSpPr>
            <a:spLocks noChangeArrowheads="1"/>
          </p:cNvSpPr>
          <p:nvPr/>
        </p:nvSpPr>
        <p:spPr bwMode="auto">
          <a:xfrm>
            <a:off x="0" y="5791200"/>
            <a:ext cx="9144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600">
                <a:latin typeface="Libra BT" pitchFamily="66" charset="0"/>
              </a:rPr>
              <a:t>Las cinco virtudes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3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934916" name="Rectangle 4"/>
          <p:cNvSpPr>
            <a:spLocks noChangeArrowheads="1"/>
          </p:cNvSpPr>
          <p:nvPr/>
        </p:nvSpPr>
        <p:spPr bwMode="auto">
          <a:xfrm>
            <a:off x="0" y="5943600"/>
            <a:ext cx="9144000" cy="914400"/>
          </a:xfrm>
          <a:prstGeom prst="rect">
            <a:avLst/>
          </a:prstGeom>
          <a:solidFill>
            <a:srgbClr val="000000">
              <a:alpha val="20000"/>
            </a:srgb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34917" name="Rectangle 5"/>
          <p:cNvSpPr>
            <a:spLocks noChangeArrowheads="1"/>
          </p:cNvSpPr>
          <p:nvPr/>
        </p:nvSpPr>
        <p:spPr bwMode="auto">
          <a:xfrm>
            <a:off x="-228600" y="5791200"/>
            <a:ext cx="9601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800">
                <a:latin typeface="Libra BT" pitchFamily="66" charset="0"/>
              </a:rPr>
              <a:t>Asegura el bien común</a:t>
            </a:r>
          </a:p>
        </p:txBody>
      </p:sp>
      <p:sp>
        <p:nvSpPr>
          <p:cNvPr id="934918" name="Text Box 6"/>
          <p:cNvSpPr txBox="1">
            <a:spLocks noChangeArrowheads="1"/>
          </p:cNvSpPr>
          <p:nvPr/>
        </p:nvSpPr>
        <p:spPr bwMode="auto">
          <a:xfrm>
            <a:off x="6705600" y="5715000"/>
            <a:ext cx="20351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Roger Garland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3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935939" name="Rectangle 3"/>
          <p:cNvSpPr>
            <a:spLocks noChangeArrowheads="1"/>
          </p:cNvSpPr>
          <p:nvPr/>
        </p:nvSpPr>
        <p:spPr bwMode="auto">
          <a:xfrm>
            <a:off x="0" y="5943600"/>
            <a:ext cx="9144000" cy="914400"/>
          </a:xfrm>
          <a:prstGeom prst="rect">
            <a:avLst/>
          </a:prstGeom>
          <a:solidFill>
            <a:srgbClr val="000000">
              <a:alpha val="20000"/>
            </a:srgb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35940" name="Rectangle 4"/>
          <p:cNvSpPr>
            <a:spLocks noChangeArrowheads="1"/>
          </p:cNvSpPr>
          <p:nvPr/>
        </p:nvSpPr>
        <p:spPr bwMode="auto">
          <a:xfrm>
            <a:off x="0" y="5791200"/>
            <a:ext cx="9144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600" dirty="0" smtClean="0">
                <a:latin typeface="Libra BT" pitchFamily="66" charset="0"/>
              </a:rPr>
              <a:t>1. </a:t>
            </a:r>
            <a:r>
              <a:rPr lang="es-VE" sz="5600" dirty="0" err="1" smtClean="0">
                <a:latin typeface="Libra BT" pitchFamily="66" charset="0"/>
              </a:rPr>
              <a:t>ren</a:t>
            </a:r>
            <a:endParaRPr lang="es-VE" sz="5600" dirty="0"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3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936963" name="Rectangle 3"/>
          <p:cNvSpPr>
            <a:spLocks noChangeArrowheads="1"/>
          </p:cNvSpPr>
          <p:nvPr/>
        </p:nvSpPr>
        <p:spPr bwMode="auto">
          <a:xfrm>
            <a:off x="0" y="5943600"/>
            <a:ext cx="9144000" cy="914400"/>
          </a:xfrm>
          <a:prstGeom prst="rect">
            <a:avLst/>
          </a:prstGeom>
          <a:solidFill>
            <a:srgbClr val="000000">
              <a:alpha val="20000"/>
            </a:srgb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36964" name="Rectangle 4"/>
          <p:cNvSpPr>
            <a:spLocks noChangeArrowheads="1"/>
          </p:cNvSpPr>
          <p:nvPr/>
        </p:nvSpPr>
        <p:spPr bwMode="auto">
          <a:xfrm>
            <a:off x="0" y="5791200"/>
            <a:ext cx="9144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600" dirty="0" smtClean="0">
                <a:latin typeface="Libra BT" pitchFamily="66" charset="0"/>
              </a:rPr>
              <a:t>2. </a:t>
            </a:r>
            <a:r>
              <a:rPr lang="es-VE" sz="5600" dirty="0" err="1" smtClean="0">
                <a:latin typeface="Libra BT" pitchFamily="66" charset="0"/>
              </a:rPr>
              <a:t>Yi</a:t>
            </a:r>
            <a:endParaRPr lang="es-VE" sz="5600" dirty="0"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4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937987" name="Rectangle 3"/>
          <p:cNvSpPr>
            <a:spLocks noChangeArrowheads="1"/>
          </p:cNvSpPr>
          <p:nvPr/>
        </p:nvSpPr>
        <p:spPr bwMode="auto">
          <a:xfrm>
            <a:off x="0" y="5943600"/>
            <a:ext cx="9144000" cy="914400"/>
          </a:xfrm>
          <a:prstGeom prst="rect">
            <a:avLst/>
          </a:prstGeom>
          <a:solidFill>
            <a:srgbClr val="000000">
              <a:alpha val="20000"/>
            </a:srgb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37988" name="Rectangle 4"/>
          <p:cNvSpPr>
            <a:spLocks noChangeArrowheads="1"/>
          </p:cNvSpPr>
          <p:nvPr/>
        </p:nvSpPr>
        <p:spPr bwMode="auto">
          <a:xfrm>
            <a:off x="0" y="5791200"/>
            <a:ext cx="9144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600" dirty="0" smtClean="0">
                <a:latin typeface="Libra BT" pitchFamily="66" charset="0"/>
              </a:rPr>
              <a:t>3. </a:t>
            </a:r>
            <a:r>
              <a:rPr lang="es-VE" sz="5600" dirty="0" err="1" smtClean="0">
                <a:latin typeface="Libra BT" pitchFamily="66" charset="0"/>
              </a:rPr>
              <a:t>li</a:t>
            </a:r>
            <a:endParaRPr lang="es-VE" sz="5600" dirty="0"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4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008644" name="Rectangle 4"/>
          <p:cNvSpPr>
            <a:spLocks noChangeArrowheads="1"/>
          </p:cNvSpPr>
          <p:nvPr/>
        </p:nvSpPr>
        <p:spPr bwMode="auto">
          <a:xfrm>
            <a:off x="0" y="5943600"/>
            <a:ext cx="9144000" cy="914400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08645" name="Rectangle 5"/>
          <p:cNvSpPr>
            <a:spLocks noChangeArrowheads="1"/>
          </p:cNvSpPr>
          <p:nvPr/>
        </p:nvSpPr>
        <p:spPr bwMode="auto">
          <a:xfrm>
            <a:off x="-228600" y="5791200"/>
            <a:ext cx="9601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600">
                <a:latin typeface="Libra BT" pitchFamily="66" charset="0"/>
              </a:rPr>
              <a:t>Li chi</a:t>
            </a:r>
          </a:p>
        </p:txBody>
      </p:sp>
      <p:sp>
        <p:nvSpPr>
          <p:cNvPr id="1008646" name="Text Box 6"/>
          <p:cNvSpPr txBox="1">
            <a:spLocks noChangeArrowheads="1"/>
          </p:cNvSpPr>
          <p:nvPr/>
        </p:nvSpPr>
        <p:spPr bwMode="auto">
          <a:xfrm>
            <a:off x="7315200" y="5715000"/>
            <a:ext cx="18764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>
                <a:solidFill>
                  <a:srgbClr val="000000"/>
                </a:solidFill>
                <a:latin typeface="Arial Narrow" pitchFamily="34" charset="0"/>
              </a:rPr>
              <a:t>© Snowyowls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4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937987" name="Rectangle 3"/>
          <p:cNvSpPr>
            <a:spLocks noChangeArrowheads="1"/>
          </p:cNvSpPr>
          <p:nvPr/>
        </p:nvSpPr>
        <p:spPr bwMode="auto">
          <a:xfrm>
            <a:off x="0" y="5943600"/>
            <a:ext cx="9144000" cy="914400"/>
          </a:xfrm>
          <a:prstGeom prst="rect">
            <a:avLst/>
          </a:prstGeom>
          <a:solidFill>
            <a:srgbClr val="000000">
              <a:alpha val="20000"/>
            </a:srgb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37988" name="Rectangle 4"/>
          <p:cNvSpPr>
            <a:spLocks noChangeArrowheads="1"/>
          </p:cNvSpPr>
          <p:nvPr/>
        </p:nvSpPr>
        <p:spPr bwMode="auto">
          <a:xfrm>
            <a:off x="0" y="5791200"/>
            <a:ext cx="9144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600" dirty="0" err="1" smtClean="0">
                <a:latin typeface="Libra BT" pitchFamily="66" charset="0"/>
              </a:rPr>
              <a:t>li</a:t>
            </a:r>
            <a:endParaRPr lang="es-VE" sz="5600" dirty="0"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939013" name="Rectangle 5"/>
          <p:cNvSpPr>
            <a:spLocks noChangeArrowheads="1"/>
          </p:cNvSpPr>
          <p:nvPr/>
        </p:nvSpPr>
        <p:spPr bwMode="auto">
          <a:xfrm>
            <a:off x="3352800" y="0"/>
            <a:ext cx="59436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800" dirty="0">
                <a:latin typeface="Libra BT" pitchFamily="66" charset="0"/>
              </a:rPr>
              <a:t>La meta es obtener una armonía cósmica entre hombres, tierra y cielo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940036" name="Rectangle 4"/>
          <p:cNvSpPr>
            <a:spLocks noChangeArrowheads="1"/>
          </p:cNvSpPr>
          <p:nvPr/>
        </p:nvSpPr>
        <p:spPr bwMode="auto">
          <a:xfrm>
            <a:off x="3505200" y="0"/>
            <a:ext cx="56388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400">
                <a:latin typeface="Libra BT" pitchFamily="66" charset="0"/>
              </a:rPr>
              <a:t>Tal vez no están de acuerdo totalmente con la acción “correcta,” pero lo hacen … y entonces lo retiran después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4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941059" name="Rectangle 3"/>
          <p:cNvSpPr>
            <a:spLocks noChangeArrowheads="1"/>
          </p:cNvSpPr>
          <p:nvPr/>
        </p:nvSpPr>
        <p:spPr bwMode="auto">
          <a:xfrm>
            <a:off x="0" y="5943600"/>
            <a:ext cx="9144000" cy="914400"/>
          </a:xfrm>
          <a:prstGeom prst="rect">
            <a:avLst/>
          </a:prstGeom>
          <a:solidFill>
            <a:srgbClr val="000000">
              <a:alpha val="20000"/>
            </a:srgb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41060" name="Rectangle 4"/>
          <p:cNvSpPr>
            <a:spLocks noChangeArrowheads="1"/>
          </p:cNvSpPr>
          <p:nvPr/>
        </p:nvSpPr>
        <p:spPr bwMode="auto">
          <a:xfrm>
            <a:off x="0" y="5791200"/>
            <a:ext cx="9144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600" dirty="0" smtClean="0">
                <a:latin typeface="Libra BT" pitchFamily="66" charset="0"/>
              </a:rPr>
              <a:t>4. </a:t>
            </a:r>
            <a:r>
              <a:rPr lang="es-VE" sz="5600" dirty="0" err="1" smtClean="0">
                <a:latin typeface="Libra BT" pitchFamily="66" charset="0"/>
              </a:rPr>
              <a:t>chih</a:t>
            </a:r>
            <a:endParaRPr lang="es-VE" sz="5600" dirty="0"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4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942083" name="Rectangle 3"/>
          <p:cNvSpPr>
            <a:spLocks noChangeArrowheads="1"/>
          </p:cNvSpPr>
          <p:nvPr/>
        </p:nvSpPr>
        <p:spPr bwMode="auto">
          <a:xfrm>
            <a:off x="0" y="5943600"/>
            <a:ext cx="9144000" cy="914400"/>
          </a:xfrm>
          <a:prstGeom prst="rect">
            <a:avLst/>
          </a:prstGeom>
          <a:solidFill>
            <a:srgbClr val="000000">
              <a:alpha val="20000"/>
            </a:srgb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42084" name="Rectangle 4"/>
          <p:cNvSpPr>
            <a:spLocks noChangeArrowheads="1"/>
          </p:cNvSpPr>
          <p:nvPr/>
        </p:nvSpPr>
        <p:spPr bwMode="auto">
          <a:xfrm>
            <a:off x="0" y="5791200"/>
            <a:ext cx="9144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600" dirty="0" smtClean="0">
                <a:latin typeface="Libra BT" pitchFamily="66" charset="0"/>
              </a:rPr>
              <a:t>5. </a:t>
            </a:r>
            <a:r>
              <a:rPr lang="es-VE" sz="5600" dirty="0" err="1" smtClean="0">
                <a:latin typeface="Libra BT" pitchFamily="66" charset="0"/>
              </a:rPr>
              <a:t>hsin</a:t>
            </a:r>
            <a:endParaRPr lang="es-VE" sz="5600" dirty="0"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4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943107" name="Rectangle 3"/>
          <p:cNvSpPr>
            <a:spLocks noChangeArrowheads="1"/>
          </p:cNvSpPr>
          <p:nvPr/>
        </p:nvSpPr>
        <p:spPr bwMode="auto">
          <a:xfrm>
            <a:off x="0" y="5943600"/>
            <a:ext cx="9144000" cy="914400"/>
          </a:xfrm>
          <a:prstGeom prst="rect">
            <a:avLst/>
          </a:prstGeom>
          <a:solidFill>
            <a:srgbClr val="000000">
              <a:alpha val="20000"/>
            </a:srgb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43108" name="Rectangle 4"/>
          <p:cNvSpPr>
            <a:spLocks noChangeArrowheads="1"/>
          </p:cNvSpPr>
          <p:nvPr/>
        </p:nvSpPr>
        <p:spPr bwMode="auto">
          <a:xfrm>
            <a:off x="0" y="5791200"/>
            <a:ext cx="9144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600">
                <a:latin typeface="Libra BT" pitchFamily="66" charset="0"/>
              </a:rPr>
              <a:t>Las cinco relaciones</a:t>
            </a:r>
          </a:p>
        </p:txBody>
      </p:sp>
      <p:sp>
        <p:nvSpPr>
          <p:cNvPr id="943111" name="Text Box 7"/>
          <p:cNvSpPr txBox="1">
            <a:spLocks noChangeArrowheads="1"/>
          </p:cNvSpPr>
          <p:nvPr/>
        </p:nvSpPr>
        <p:spPr bwMode="auto">
          <a:xfrm>
            <a:off x="7356475" y="5638800"/>
            <a:ext cx="17875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GZLL412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4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944132" name="Rectangle 4"/>
          <p:cNvSpPr>
            <a:spLocks noChangeArrowheads="1"/>
          </p:cNvSpPr>
          <p:nvPr/>
        </p:nvSpPr>
        <p:spPr bwMode="auto">
          <a:xfrm>
            <a:off x="5181600" y="0"/>
            <a:ext cx="39624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600">
                <a:latin typeface="Libra BT" pitchFamily="66" charset="0"/>
              </a:rPr>
              <a:t>Padre</a:t>
            </a:r>
            <a:br>
              <a:rPr lang="es-VE" sz="5600">
                <a:latin typeface="Libra BT" pitchFamily="66" charset="0"/>
              </a:rPr>
            </a:br>
            <a:r>
              <a:rPr lang="es-VE" sz="4800">
                <a:latin typeface="Libra BT" pitchFamily="66" charset="0"/>
              </a:rPr>
              <a:t/>
            </a:r>
            <a:br>
              <a:rPr lang="es-VE" sz="4800">
                <a:latin typeface="Libra BT" pitchFamily="66" charset="0"/>
              </a:rPr>
            </a:br>
            <a:r>
              <a:rPr lang="es-VE" sz="4400">
                <a:latin typeface="DF Calligraphic Ornaments LET" pitchFamily="2" charset="2"/>
              </a:rPr>
              <a:t>de</a:t>
            </a:r>
            <a:br>
              <a:rPr lang="es-VE" sz="4400">
                <a:latin typeface="DF Calligraphic Ornaments LET" pitchFamily="2" charset="2"/>
              </a:rPr>
            </a:br>
            <a:r>
              <a:rPr lang="es-VE" sz="2000">
                <a:latin typeface="Libra BT" pitchFamily="66" charset="0"/>
              </a:rPr>
              <a:t/>
            </a:r>
            <a:br>
              <a:rPr lang="es-VE" sz="2000">
                <a:latin typeface="Libra BT" pitchFamily="66" charset="0"/>
              </a:rPr>
            </a:br>
            <a:r>
              <a:rPr lang="es-VE" sz="5600">
                <a:latin typeface="Libra BT" pitchFamily="66" charset="0"/>
              </a:rPr>
              <a:t>hijo</a:t>
            </a:r>
          </a:p>
        </p:txBody>
      </p:sp>
      <p:sp>
        <p:nvSpPr>
          <p:cNvPr id="944134" name="Text Box 6"/>
          <p:cNvSpPr txBox="1">
            <a:spLocks noChangeArrowheads="1"/>
          </p:cNvSpPr>
          <p:nvPr/>
        </p:nvSpPr>
        <p:spPr bwMode="auto">
          <a:xfrm>
            <a:off x="0" y="6613525"/>
            <a:ext cx="16573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Lavelk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4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945157" name="Rectangle 5"/>
          <p:cNvSpPr>
            <a:spLocks noChangeArrowheads="1"/>
          </p:cNvSpPr>
          <p:nvPr/>
        </p:nvSpPr>
        <p:spPr bwMode="auto">
          <a:xfrm>
            <a:off x="5181600" y="9144"/>
            <a:ext cx="39624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600" dirty="0">
                <a:latin typeface="Libra BT" pitchFamily="66" charset="0"/>
              </a:rPr>
              <a:t>Hermano mayor</a:t>
            </a:r>
            <a:br>
              <a:rPr lang="es-VE" sz="5600" dirty="0">
                <a:latin typeface="Libra BT" pitchFamily="66" charset="0"/>
              </a:rPr>
            </a:br>
            <a:r>
              <a:rPr lang="es-VE" sz="4800" dirty="0">
                <a:latin typeface="Libra BT" pitchFamily="66" charset="0"/>
              </a:rPr>
              <a:t/>
            </a:r>
            <a:br>
              <a:rPr lang="es-VE" sz="4800" dirty="0">
                <a:latin typeface="Libra BT" pitchFamily="66" charset="0"/>
              </a:rPr>
            </a:br>
            <a:r>
              <a:rPr lang="es-VE" sz="4400" dirty="0">
                <a:latin typeface="DF Calligraphic Ornaments LET" pitchFamily="2" charset="2"/>
              </a:rPr>
              <a:t>de</a:t>
            </a:r>
            <a:br>
              <a:rPr lang="es-VE" sz="4400" dirty="0">
                <a:latin typeface="DF Calligraphic Ornaments LET" pitchFamily="2" charset="2"/>
              </a:rPr>
            </a:br>
            <a:r>
              <a:rPr lang="es-VE" sz="2000" dirty="0">
                <a:latin typeface="Libra BT" pitchFamily="66" charset="0"/>
              </a:rPr>
              <a:t/>
            </a:r>
            <a:br>
              <a:rPr lang="es-VE" sz="2000" dirty="0">
                <a:latin typeface="Libra BT" pitchFamily="66" charset="0"/>
              </a:rPr>
            </a:br>
            <a:r>
              <a:rPr lang="es-VE" sz="5600" dirty="0">
                <a:latin typeface="Libra BT" pitchFamily="66" charset="0"/>
              </a:rPr>
              <a:t>hermanos menores</a:t>
            </a:r>
          </a:p>
        </p:txBody>
      </p:sp>
      <p:sp>
        <p:nvSpPr>
          <p:cNvPr id="945158" name="Text Box 6"/>
          <p:cNvSpPr txBox="1">
            <a:spLocks noChangeArrowheads="1"/>
          </p:cNvSpPr>
          <p:nvPr/>
        </p:nvSpPr>
        <p:spPr bwMode="auto">
          <a:xfrm>
            <a:off x="0" y="6613525"/>
            <a:ext cx="16573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Lavelk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5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946181" name="Rectangle 5"/>
          <p:cNvSpPr>
            <a:spLocks noChangeArrowheads="1"/>
          </p:cNvSpPr>
          <p:nvPr/>
        </p:nvSpPr>
        <p:spPr bwMode="auto">
          <a:xfrm>
            <a:off x="5181600" y="0"/>
            <a:ext cx="39624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600">
                <a:latin typeface="Libra BT" pitchFamily="66" charset="0"/>
              </a:rPr>
              <a:t>esposo</a:t>
            </a:r>
            <a:br>
              <a:rPr lang="es-VE" sz="5600">
                <a:latin typeface="Libra BT" pitchFamily="66" charset="0"/>
              </a:rPr>
            </a:br>
            <a:r>
              <a:rPr lang="es-VE" sz="4800">
                <a:latin typeface="Libra BT" pitchFamily="66" charset="0"/>
              </a:rPr>
              <a:t/>
            </a:r>
            <a:br>
              <a:rPr lang="es-VE" sz="4800">
                <a:latin typeface="Libra BT" pitchFamily="66" charset="0"/>
              </a:rPr>
            </a:br>
            <a:r>
              <a:rPr lang="es-VE" sz="4400">
                <a:latin typeface="DF Calligraphic Ornaments LET" pitchFamily="2" charset="2"/>
              </a:rPr>
              <a:t>de</a:t>
            </a:r>
            <a:br>
              <a:rPr lang="es-VE" sz="4400">
                <a:latin typeface="DF Calligraphic Ornaments LET" pitchFamily="2" charset="2"/>
              </a:rPr>
            </a:br>
            <a:r>
              <a:rPr lang="es-VE" sz="2000">
                <a:latin typeface="Libra BT" pitchFamily="66" charset="0"/>
              </a:rPr>
              <a:t/>
            </a:r>
            <a:br>
              <a:rPr lang="es-VE" sz="2000">
                <a:latin typeface="Libra BT" pitchFamily="66" charset="0"/>
              </a:rPr>
            </a:br>
            <a:r>
              <a:rPr lang="es-VE" sz="5600">
                <a:latin typeface="Libra BT" pitchFamily="66" charset="0"/>
              </a:rPr>
              <a:t>esposa</a:t>
            </a:r>
          </a:p>
        </p:txBody>
      </p:sp>
      <p:sp>
        <p:nvSpPr>
          <p:cNvPr id="946182" name="Text Box 6"/>
          <p:cNvSpPr txBox="1">
            <a:spLocks noChangeArrowheads="1"/>
          </p:cNvSpPr>
          <p:nvPr/>
        </p:nvSpPr>
        <p:spPr bwMode="auto">
          <a:xfrm>
            <a:off x="0" y="6613525"/>
            <a:ext cx="16573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Lavelk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5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947205" name="Rectangle 5"/>
          <p:cNvSpPr>
            <a:spLocks noChangeArrowheads="1"/>
          </p:cNvSpPr>
          <p:nvPr/>
        </p:nvSpPr>
        <p:spPr bwMode="auto">
          <a:xfrm>
            <a:off x="5181600" y="0"/>
            <a:ext cx="39624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600">
                <a:latin typeface="Libra BT" pitchFamily="66" charset="0"/>
              </a:rPr>
              <a:t>ancianos</a:t>
            </a:r>
            <a:br>
              <a:rPr lang="es-VE" sz="5600">
                <a:latin typeface="Libra BT" pitchFamily="66" charset="0"/>
              </a:rPr>
            </a:br>
            <a:r>
              <a:rPr lang="es-VE" sz="4800">
                <a:latin typeface="Libra BT" pitchFamily="66" charset="0"/>
              </a:rPr>
              <a:t/>
            </a:r>
            <a:br>
              <a:rPr lang="es-VE" sz="4800">
                <a:latin typeface="Libra BT" pitchFamily="66" charset="0"/>
              </a:rPr>
            </a:br>
            <a:r>
              <a:rPr lang="es-VE" sz="4400">
                <a:latin typeface="DF Calligraphic Ornaments LET" pitchFamily="2" charset="2"/>
              </a:rPr>
              <a:t>de</a:t>
            </a:r>
            <a:br>
              <a:rPr lang="es-VE" sz="4400">
                <a:latin typeface="DF Calligraphic Ornaments LET" pitchFamily="2" charset="2"/>
              </a:rPr>
            </a:br>
            <a:r>
              <a:rPr lang="es-VE" sz="2000">
                <a:latin typeface="Libra BT" pitchFamily="66" charset="0"/>
              </a:rPr>
              <a:t/>
            </a:r>
            <a:br>
              <a:rPr lang="es-VE" sz="2000">
                <a:latin typeface="Libra BT" pitchFamily="66" charset="0"/>
              </a:rPr>
            </a:br>
            <a:r>
              <a:rPr lang="es-VE" sz="5600">
                <a:latin typeface="Libra BT" pitchFamily="66" charset="0"/>
              </a:rPr>
              <a:t>jóvenes</a:t>
            </a:r>
          </a:p>
        </p:txBody>
      </p:sp>
      <p:sp>
        <p:nvSpPr>
          <p:cNvPr id="947206" name="Text Box 6"/>
          <p:cNvSpPr txBox="1">
            <a:spLocks noChangeArrowheads="1"/>
          </p:cNvSpPr>
          <p:nvPr/>
        </p:nvSpPr>
        <p:spPr bwMode="auto">
          <a:xfrm>
            <a:off x="0" y="6613525"/>
            <a:ext cx="16573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Lavelk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5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948229" name="Rectangle 5"/>
          <p:cNvSpPr>
            <a:spLocks noChangeArrowheads="1"/>
          </p:cNvSpPr>
          <p:nvPr/>
        </p:nvSpPr>
        <p:spPr bwMode="auto">
          <a:xfrm>
            <a:off x="5181600" y="9144"/>
            <a:ext cx="39624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100" dirty="0">
                <a:latin typeface="Libra BT" pitchFamily="66" charset="0"/>
              </a:rPr>
              <a:t>gobernantes</a:t>
            </a:r>
            <a:r>
              <a:rPr lang="es-VE" sz="5600" dirty="0">
                <a:latin typeface="Libra BT" pitchFamily="66" charset="0"/>
              </a:rPr>
              <a:t/>
            </a:r>
            <a:br>
              <a:rPr lang="es-VE" sz="5600" dirty="0">
                <a:latin typeface="Libra BT" pitchFamily="66" charset="0"/>
              </a:rPr>
            </a:br>
            <a:r>
              <a:rPr lang="es-VE" sz="4800" dirty="0">
                <a:latin typeface="Libra BT" pitchFamily="66" charset="0"/>
              </a:rPr>
              <a:t/>
            </a:r>
            <a:br>
              <a:rPr lang="es-VE" sz="4800" dirty="0">
                <a:latin typeface="Libra BT" pitchFamily="66" charset="0"/>
              </a:rPr>
            </a:br>
            <a:r>
              <a:rPr lang="es-VE" sz="4400" dirty="0">
                <a:latin typeface="DF Calligraphic Ornaments LET" pitchFamily="2" charset="2"/>
              </a:rPr>
              <a:t>de</a:t>
            </a:r>
            <a:br>
              <a:rPr lang="es-VE" sz="4400" dirty="0">
                <a:latin typeface="DF Calligraphic Ornaments LET" pitchFamily="2" charset="2"/>
              </a:rPr>
            </a:br>
            <a:r>
              <a:rPr lang="es-VE" sz="2000" dirty="0">
                <a:latin typeface="Libra BT" pitchFamily="66" charset="0"/>
              </a:rPr>
              <a:t/>
            </a:r>
            <a:br>
              <a:rPr lang="es-VE" sz="2000" dirty="0">
                <a:latin typeface="Libra BT" pitchFamily="66" charset="0"/>
              </a:rPr>
            </a:br>
            <a:r>
              <a:rPr lang="es-VE" sz="5100" dirty="0">
                <a:latin typeface="Libra BT" pitchFamily="66" charset="0"/>
              </a:rPr>
              <a:t>súbditos</a:t>
            </a:r>
          </a:p>
        </p:txBody>
      </p:sp>
      <p:sp>
        <p:nvSpPr>
          <p:cNvPr id="948230" name="Text Box 6"/>
          <p:cNvSpPr txBox="1">
            <a:spLocks noChangeArrowheads="1"/>
          </p:cNvSpPr>
          <p:nvPr/>
        </p:nvSpPr>
        <p:spPr bwMode="auto">
          <a:xfrm>
            <a:off x="0" y="6613525"/>
            <a:ext cx="16573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Lavelk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5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015813" name="Text Box 5"/>
          <p:cNvSpPr txBox="1">
            <a:spLocks noChangeArrowheads="1"/>
          </p:cNvSpPr>
          <p:nvPr/>
        </p:nvSpPr>
        <p:spPr bwMode="auto">
          <a:xfrm>
            <a:off x="0" y="6613525"/>
            <a:ext cx="21050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Georges Seguin / Wikimedia Commons</a:t>
            </a:r>
          </a:p>
        </p:txBody>
      </p:sp>
      <p:sp>
        <p:nvSpPr>
          <p:cNvPr id="1015814" name="Rectangle 6"/>
          <p:cNvSpPr>
            <a:spLocks noChangeArrowheads="1"/>
          </p:cNvSpPr>
          <p:nvPr/>
        </p:nvSpPr>
        <p:spPr bwMode="auto">
          <a:xfrm>
            <a:off x="4572000" y="0"/>
            <a:ext cx="457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000">
                <a:latin typeface="Libra BT" pitchFamily="66" charset="0"/>
              </a:rPr>
              <a:t>Ejercer las</a:t>
            </a:r>
            <a:br>
              <a:rPr lang="es-VE" sz="5000">
                <a:latin typeface="Libra BT" pitchFamily="66" charset="0"/>
              </a:rPr>
            </a:br>
            <a:r>
              <a:rPr lang="es-VE" sz="5000">
                <a:latin typeface="Libra BT" pitchFamily="66" charset="0"/>
              </a:rPr>
              <a:t>5 virtudes</a:t>
            </a:r>
            <a:br>
              <a:rPr lang="es-VE" sz="5000">
                <a:latin typeface="Libra BT" pitchFamily="66" charset="0"/>
              </a:rPr>
            </a:br>
            <a:r>
              <a:rPr lang="es-VE" sz="5000">
                <a:latin typeface="Libra BT" pitchFamily="66" charset="0"/>
              </a:rPr>
              <a:t>a través de las</a:t>
            </a:r>
            <a:br>
              <a:rPr lang="es-VE" sz="5000">
                <a:latin typeface="Libra BT" pitchFamily="66" charset="0"/>
              </a:rPr>
            </a:br>
            <a:r>
              <a:rPr lang="es-VE" sz="5000">
                <a:latin typeface="Libra BT" pitchFamily="66" charset="0"/>
              </a:rPr>
              <a:t>5 relaciones resulta en</a:t>
            </a:r>
            <a:br>
              <a:rPr lang="es-VE" sz="5000">
                <a:latin typeface="Libra BT" pitchFamily="66" charset="0"/>
              </a:rPr>
            </a:br>
            <a:r>
              <a:rPr lang="es-VE" sz="5000">
                <a:latin typeface="Libra BT" pitchFamily="66" charset="0"/>
              </a:rPr>
              <a:t>10 actitudes relacionales que proveen armonía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5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949254" name="Text Box 6"/>
          <p:cNvSpPr txBox="1">
            <a:spLocks noChangeArrowheads="1"/>
          </p:cNvSpPr>
          <p:nvPr/>
        </p:nvSpPr>
        <p:spPr bwMode="auto">
          <a:xfrm>
            <a:off x="0" y="6613525"/>
            <a:ext cx="21050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Georges Seguin / Wikimedia Commons</a:t>
            </a:r>
          </a:p>
        </p:txBody>
      </p:sp>
      <p:sp>
        <p:nvSpPr>
          <p:cNvPr id="949256" name="Rectangle 8"/>
          <p:cNvSpPr>
            <a:spLocks noChangeArrowheads="1"/>
          </p:cNvSpPr>
          <p:nvPr/>
        </p:nvSpPr>
        <p:spPr bwMode="auto">
          <a:xfrm>
            <a:off x="4572000" y="-9144"/>
            <a:ext cx="457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600" dirty="0">
                <a:latin typeface="Libra BT" pitchFamily="66" charset="0"/>
              </a:rPr>
              <a:t>Padre</a:t>
            </a:r>
            <a:br>
              <a:rPr lang="es-VE" sz="5600" dirty="0">
                <a:latin typeface="Libra BT" pitchFamily="66" charset="0"/>
              </a:rPr>
            </a:br>
            <a:r>
              <a:rPr lang="es-VE" sz="4400" dirty="0">
                <a:latin typeface="Libra BT" pitchFamily="66" charset="0"/>
              </a:rPr>
              <a:t/>
            </a:r>
            <a:br>
              <a:rPr lang="es-VE" sz="4400" dirty="0">
                <a:latin typeface="Libra BT" pitchFamily="66" charset="0"/>
              </a:rPr>
            </a:br>
            <a:r>
              <a:rPr lang="es-VE" sz="4400" dirty="0">
                <a:latin typeface="DF Calligraphic Ornaments LET" pitchFamily="2" charset="2"/>
              </a:rPr>
              <a:t>de</a:t>
            </a:r>
            <a:br>
              <a:rPr lang="es-VE" sz="4400" dirty="0">
                <a:latin typeface="DF Calligraphic Ornaments LET" pitchFamily="2" charset="2"/>
              </a:rPr>
            </a:br>
            <a:r>
              <a:rPr lang="es-VE" sz="1800" dirty="0">
                <a:latin typeface="Libra BT" pitchFamily="66" charset="0"/>
              </a:rPr>
              <a:t/>
            </a:r>
            <a:br>
              <a:rPr lang="es-VE" sz="1800" dirty="0">
                <a:latin typeface="Libra BT" pitchFamily="66" charset="0"/>
              </a:rPr>
            </a:br>
            <a:r>
              <a:rPr lang="es-VE" sz="5600" dirty="0">
                <a:latin typeface="Libra BT" pitchFamily="66" charset="0"/>
              </a:rPr>
              <a:t>hijo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5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950277" name="Text Box 5"/>
          <p:cNvSpPr txBox="1">
            <a:spLocks noChangeArrowheads="1"/>
          </p:cNvSpPr>
          <p:nvPr/>
        </p:nvSpPr>
        <p:spPr bwMode="auto">
          <a:xfrm>
            <a:off x="0" y="6613525"/>
            <a:ext cx="21050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Georges Seguin / Wikimedia Commons</a:t>
            </a:r>
          </a:p>
        </p:txBody>
      </p:sp>
      <p:sp>
        <p:nvSpPr>
          <p:cNvPr id="950278" name="Rectangle 6"/>
          <p:cNvSpPr>
            <a:spLocks noChangeArrowheads="1"/>
          </p:cNvSpPr>
          <p:nvPr/>
        </p:nvSpPr>
        <p:spPr bwMode="auto">
          <a:xfrm>
            <a:off x="4572000" y="0"/>
            <a:ext cx="457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600">
                <a:latin typeface="Libra BT" pitchFamily="66" charset="0"/>
              </a:rPr>
              <a:t/>
            </a:r>
            <a:br>
              <a:rPr lang="es-VE" sz="5600">
                <a:latin typeface="Libra BT" pitchFamily="66" charset="0"/>
              </a:rPr>
            </a:br>
            <a:r>
              <a:rPr lang="es-VE" sz="5600">
                <a:latin typeface="Libra BT" pitchFamily="66" charset="0"/>
              </a:rPr>
              <a:t>Padre</a:t>
            </a:r>
            <a:br>
              <a:rPr lang="es-VE" sz="5600">
                <a:latin typeface="Libra BT" pitchFamily="66" charset="0"/>
              </a:rPr>
            </a:br>
            <a:r>
              <a:rPr lang="es-VE">
                <a:latin typeface="Libra BT" pitchFamily="66" charset="0"/>
              </a:rPr>
              <a:t/>
            </a:r>
            <a:br>
              <a:rPr lang="es-VE">
                <a:latin typeface="Libra BT" pitchFamily="66" charset="0"/>
              </a:rPr>
            </a:br>
            <a:r>
              <a:rPr lang="es-VE" sz="6600">
                <a:latin typeface="DF Calligraphic Ornaments LET" pitchFamily="2" charset="2"/>
              </a:rPr>
              <a:t>f</a:t>
            </a:r>
            <a:r>
              <a:rPr lang="es-VE" sz="4400">
                <a:latin typeface="DF Calligraphic Ornaments LET" pitchFamily="2" charset="2"/>
              </a:rPr>
              <a:t/>
            </a:r>
            <a:br>
              <a:rPr lang="es-VE" sz="4400">
                <a:latin typeface="DF Calligraphic Ornaments LET" pitchFamily="2" charset="2"/>
              </a:rPr>
            </a:br>
            <a:r>
              <a:rPr lang="es-VE" sz="800">
                <a:latin typeface="Libra BT" pitchFamily="66" charset="0"/>
              </a:rPr>
              <a:t/>
            </a:r>
            <a:br>
              <a:rPr lang="es-VE" sz="800">
                <a:latin typeface="Libra BT" pitchFamily="66" charset="0"/>
              </a:rPr>
            </a:br>
            <a:r>
              <a:rPr lang="es-VE" sz="5600">
                <a:latin typeface="Libra BT" pitchFamily="66" charset="0"/>
              </a:rPr>
              <a:t>benevolencia y cariño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5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951301" name="Text Box 5"/>
          <p:cNvSpPr txBox="1">
            <a:spLocks noChangeArrowheads="1"/>
          </p:cNvSpPr>
          <p:nvPr/>
        </p:nvSpPr>
        <p:spPr bwMode="auto">
          <a:xfrm>
            <a:off x="0" y="6613525"/>
            <a:ext cx="21050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Georges Seguin / Wikimedia Commons</a:t>
            </a:r>
          </a:p>
        </p:txBody>
      </p:sp>
      <p:sp>
        <p:nvSpPr>
          <p:cNvPr id="951302" name="Rectangle 6"/>
          <p:cNvSpPr>
            <a:spLocks noChangeArrowheads="1"/>
          </p:cNvSpPr>
          <p:nvPr/>
        </p:nvSpPr>
        <p:spPr bwMode="auto">
          <a:xfrm>
            <a:off x="4572000" y="0"/>
            <a:ext cx="457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600">
                <a:latin typeface="Libra BT" pitchFamily="66" charset="0"/>
              </a:rPr>
              <a:t/>
            </a:r>
            <a:br>
              <a:rPr lang="es-VE" sz="5600">
                <a:latin typeface="Libra BT" pitchFamily="66" charset="0"/>
              </a:rPr>
            </a:br>
            <a:r>
              <a:rPr lang="es-VE" sz="5600">
                <a:latin typeface="Libra BT" pitchFamily="66" charset="0"/>
              </a:rPr>
              <a:t>hijo</a:t>
            </a:r>
            <a:br>
              <a:rPr lang="es-VE" sz="5600">
                <a:latin typeface="Libra BT" pitchFamily="66" charset="0"/>
              </a:rPr>
            </a:br>
            <a:r>
              <a:rPr lang="es-VE">
                <a:latin typeface="Libra BT" pitchFamily="66" charset="0"/>
              </a:rPr>
              <a:t/>
            </a:r>
            <a:br>
              <a:rPr lang="es-VE">
                <a:latin typeface="Libra BT" pitchFamily="66" charset="0"/>
              </a:rPr>
            </a:br>
            <a:r>
              <a:rPr lang="es-VE" sz="6600">
                <a:latin typeface="DF Calligraphic Ornaments LET" pitchFamily="2" charset="2"/>
              </a:rPr>
              <a:t>f</a:t>
            </a:r>
            <a:r>
              <a:rPr lang="es-VE" sz="4400">
                <a:latin typeface="DF Calligraphic Ornaments LET" pitchFamily="2" charset="2"/>
              </a:rPr>
              <a:t/>
            </a:r>
            <a:br>
              <a:rPr lang="es-VE" sz="4400">
                <a:latin typeface="DF Calligraphic Ornaments LET" pitchFamily="2" charset="2"/>
              </a:rPr>
            </a:br>
            <a:r>
              <a:rPr lang="es-VE" sz="800">
                <a:latin typeface="Libra BT" pitchFamily="66" charset="0"/>
              </a:rPr>
              <a:t/>
            </a:r>
            <a:br>
              <a:rPr lang="es-VE" sz="800">
                <a:latin typeface="Libra BT" pitchFamily="66" charset="0"/>
              </a:rPr>
            </a:br>
            <a:r>
              <a:rPr lang="es-VE" sz="5600">
                <a:latin typeface="Libra BT" pitchFamily="66" charset="0"/>
              </a:rPr>
              <a:t>piedad filial</a:t>
            </a:r>
            <a:br>
              <a:rPr lang="es-VE" sz="5600">
                <a:latin typeface="Libra BT" pitchFamily="66" charset="0"/>
              </a:rPr>
            </a:br>
            <a:endParaRPr lang="es-VE" sz="5600"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5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952325" name="Text Box 5"/>
          <p:cNvSpPr txBox="1">
            <a:spLocks noChangeArrowheads="1"/>
          </p:cNvSpPr>
          <p:nvPr/>
        </p:nvSpPr>
        <p:spPr bwMode="auto">
          <a:xfrm>
            <a:off x="0" y="6613525"/>
            <a:ext cx="21050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Georges Seguin / Wikimedia Commons</a:t>
            </a:r>
          </a:p>
        </p:txBody>
      </p:sp>
      <p:sp>
        <p:nvSpPr>
          <p:cNvPr id="952327" name="Rectangle 7"/>
          <p:cNvSpPr>
            <a:spLocks noChangeArrowheads="1"/>
          </p:cNvSpPr>
          <p:nvPr/>
        </p:nvSpPr>
        <p:spPr bwMode="auto">
          <a:xfrm>
            <a:off x="4572000" y="0"/>
            <a:ext cx="457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600">
                <a:latin typeface="Libra BT" pitchFamily="66" charset="0"/>
              </a:rPr>
              <a:t>Hermano mayor</a:t>
            </a:r>
            <a:br>
              <a:rPr lang="es-VE" sz="5600">
                <a:latin typeface="Libra BT" pitchFamily="66" charset="0"/>
              </a:rPr>
            </a:br>
            <a:r>
              <a:rPr lang="es-VE" sz="4800">
                <a:latin typeface="Libra BT" pitchFamily="66" charset="0"/>
              </a:rPr>
              <a:t/>
            </a:r>
            <a:br>
              <a:rPr lang="es-VE" sz="4800">
                <a:latin typeface="Libra BT" pitchFamily="66" charset="0"/>
              </a:rPr>
            </a:br>
            <a:r>
              <a:rPr lang="es-VE" sz="4400">
                <a:latin typeface="DF Calligraphic Ornaments LET" pitchFamily="2" charset="2"/>
              </a:rPr>
              <a:t>de</a:t>
            </a:r>
            <a:br>
              <a:rPr lang="es-VE" sz="4400">
                <a:latin typeface="DF Calligraphic Ornaments LET" pitchFamily="2" charset="2"/>
              </a:rPr>
            </a:br>
            <a:r>
              <a:rPr lang="es-VE" sz="2000">
                <a:latin typeface="Libra BT" pitchFamily="66" charset="0"/>
              </a:rPr>
              <a:t/>
            </a:r>
            <a:br>
              <a:rPr lang="es-VE" sz="2000">
                <a:latin typeface="Libra BT" pitchFamily="66" charset="0"/>
              </a:rPr>
            </a:br>
            <a:r>
              <a:rPr lang="es-VE" sz="5600">
                <a:latin typeface="Libra BT" pitchFamily="66" charset="0"/>
              </a:rPr>
              <a:t>hermanos menores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5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953349" name="Text Box 5"/>
          <p:cNvSpPr txBox="1">
            <a:spLocks noChangeArrowheads="1"/>
          </p:cNvSpPr>
          <p:nvPr/>
        </p:nvSpPr>
        <p:spPr bwMode="auto">
          <a:xfrm>
            <a:off x="0" y="6613525"/>
            <a:ext cx="21050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Georges Seguin / Wikimedia Commons</a:t>
            </a:r>
          </a:p>
        </p:txBody>
      </p:sp>
      <p:sp>
        <p:nvSpPr>
          <p:cNvPr id="953350" name="Rectangle 6"/>
          <p:cNvSpPr>
            <a:spLocks noChangeArrowheads="1"/>
          </p:cNvSpPr>
          <p:nvPr/>
        </p:nvSpPr>
        <p:spPr bwMode="auto">
          <a:xfrm>
            <a:off x="4572000" y="0"/>
            <a:ext cx="457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600">
                <a:latin typeface="Libra BT" pitchFamily="66" charset="0"/>
              </a:rPr>
              <a:t>hermano</a:t>
            </a:r>
            <a:br>
              <a:rPr lang="es-VE" sz="5600">
                <a:latin typeface="Libra BT" pitchFamily="66" charset="0"/>
              </a:rPr>
            </a:br>
            <a:r>
              <a:rPr lang="es-VE" sz="5600">
                <a:latin typeface="Libra BT" pitchFamily="66" charset="0"/>
              </a:rPr>
              <a:t>mayor</a:t>
            </a:r>
            <a:br>
              <a:rPr lang="es-VE" sz="5600">
                <a:latin typeface="Libra BT" pitchFamily="66" charset="0"/>
              </a:rPr>
            </a:br>
            <a:r>
              <a:rPr lang="es-VE" sz="3800">
                <a:latin typeface="Libra BT" pitchFamily="66" charset="0"/>
              </a:rPr>
              <a:t/>
            </a:r>
            <a:br>
              <a:rPr lang="es-VE" sz="3800">
                <a:latin typeface="Libra BT" pitchFamily="66" charset="0"/>
              </a:rPr>
            </a:br>
            <a:r>
              <a:rPr lang="es-VE" sz="6600">
                <a:latin typeface="DF Calligraphic Ornaments LET" pitchFamily="2" charset="2"/>
              </a:rPr>
              <a:t>f</a:t>
            </a:r>
            <a:r>
              <a:rPr lang="es-VE" sz="4400">
                <a:latin typeface="DF Calligraphic Ornaments LET" pitchFamily="2" charset="2"/>
              </a:rPr>
              <a:t/>
            </a:r>
            <a:br>
              <a:rPr lang="es-VE" sz="4400">
                <a:latin typeface="DF Calligraphic Ornaments LET" pitchFamily="2" charset="2"/>
              </a:rPr>
            </a:br>
            <a:r>
              <a:rPr lang="es-VE" sz="800">
                <a:latin typeface="Libra BT" pitchFamily="66" charset="0"/>
              </a:rPr>
              <a:t/>
            </a:r>
            <a:br>
              <a:rPr lang="es-VE" sz="800">
                <a:latin typeface="Libra BT" pitchFamily="66" charset="0"/>
              </a:rPr>
            </a:br>
            <a:r>
              <a:rPr lang="es-VE" sz="5600">
                <a:latin typeface="Libra BT" pitchFamily="66" charset="0"/>
              </a:rPr>
              <a:t>gentileza</a:t>
            </a:r>
            <a:br>
              <a:rPr lang="es-VE" sz="5600">
                <a:latin typeface="Libra BT" pitchFamily="66" charset="0"/>
              </a:rPr>
            </a:br>
            <a:endParaRPr lang="es-VE" sz="5600"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5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954373" name="Text Box 5"/>
          <p:cNvSpPr txBox="1">
            <a:spLocks noChangeArrowheads="1"/>
          </p:cNvSpPr>
          <p:nvPr/>
        </p:nvSpPr>
        <p:spPr bwMode="auto">
          <a:xfrm>
            <a:off x="0" y="6613525"/>
            <a:ext cx="21050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Georges Seguin / Wikimedia Commons</a:t>
            </a:r>
          </a:p>
        </p:txBody>
      </p:sp>
      <p:sp>
        <p:nvSpPr>
          <p:cNvPr id="954374" name="Rectangle 6"/>
          <p:cNvSpPr>
            <a:spLocks noChangeArrowheads="1"/>
          </p:cNvSpPr>
          <p:nvPr/>
        </p:nvSpPr>
        <p:spPr bwMode="auto">
          <a:xfrm>
            <a:off x="4572000" y="0"/>
            <a:ext cx="457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600">
                <a:latin typeface="Libra BT" pitchFamily="66" charset="0"/>
              </a:rPr>
              <a:t>hermanos</a:t>
            </a:r>
            <a:br>
              <a:rPr lang="es-VE" sz="5600">
                <a:latin typeface="Libra BT" pitchFamily="66" charset="0"/>
              </a:rPr>
            </a:br>
            <a:r>
              <a:rPr lang="es-VE" sz="5600">
                <a:latin typeface="Libra BT" pitchFamily="66" charset="0"/>
              </a:rPr>
              <a:t>menores</a:t>
            </a:r>
            <a:br>
              <a:rPr lang="es-VE" sz="5600">
                <a:latin typeface="Libra BT" pitchFamily="66" charset="0"/>
              </a:rPr>
            </a:br>
            <a:r>
              <a:rPr lang="es-VE" sz="3800">
                <a:latin typeface="Libra BT" pitchFamily="66" charset="0"/>
              </a:rPr>
              <a:t/>
            </a:r>
            <a:br>
              <a:rPr lang="es-VE" sz="3800">
                <a:latin typeface="Libra BT" pitchFamily="66" charset="0"/>
              </a:rPr>
            </a:br>
            <a:r>
              <a:rPr lang="es-VE" sz="6600">
                <a:latin typeface="DF Calligraphic Ornaments LET" pitchFamily="2" charset="2"/>
              </a:rPr>
              <a:t>f</a:t>
            </a:r>
            <a:r>
              <a:rPr lang="es-VE" sz="4400">
                <a:latin typeface="DF Calligraphic Ornaments LET" pitchFamily="2" charset="2"/>
              </a:rPr>
              <a:t/>
            </a:r>
            <a:br>
              <a:rPr lang="es-VE" sz="4400">
                <a:latin typeface="DF Calligraphic Ornaments LET" pitchFamily="2" charset="2"/>
              </a:rPr>
            </a:br>
            <a:r>
              <a:rPr lang="es-VE" sz="800">
                <a:latin typeface="Libra BT" pitchFamily="66" charset="0"/>
              </a:rPr>
              <a:t/>
            </a:r>
            <a:br>
              <a:rPr lang="es-VE" sz="800">
                <a:latin typeface="Libra BT" pitchFamily="66" charset="0"/>
              </a:rPr>
            </a:br>
            <a:r>
              <a:rPr lang="es-VE" sz="5600">
                <a:latin typeface="Libra BT" pitchFamily="66" charset="0"/>
              </a:rPr>
              <a:t>humildad y respeto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6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955397" name="Text Box 5"/>
          <p:cNvSpPr txBox="1">
            <a:spLocks noChangeArrowheads="1"/>
          </p:cNvSpPr>
          <p:nvPr/>
        </p:nvSpPr>
        <p:spPr bwMode="auto">
          <a:xfrm>
            <a:off x="0" y="6613525"/>
            <a:ext cx="21050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Georges Seguin / Wikimedia Commons</a:t>
            </a:r>
          </a:p>
        </p:txBody>
      </p:sp>
      <p:sp>
        <p:nvSpPr>
          <p:cNvPr id="955399" name="Rectangle 7"/>
          <p:cNvSpPr>
            <a:spLocks noChangeArrowheads="1"/>
          </p:cNvSpPr>
          <p:nvPr/>
        </p:nvSpPr>
        <p:spPr bwMode="auto">
          <a:xfrm>
            <a:off x="4572000" y="-9144"/>
            <a:ext cx="457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600" dirty="0">
                <a:latin typeface="Libra BT" pitchFamily="66" charset="0"/>
              </a:rPr>
              <a:t>esposo</a:t>
            </a:r>
            <a:br>
              <a:rPr lang="es-VE" sz="5600" dirty="0">
                <a:latin typeface="Libra BT" pitchFamily="66" charset="0"/>
              </a:rPr>
            </a:br>
            <a:r>
              <a:rPr lang="es-VE" sz="4800" dirty="0">
                <a:latin typeface="Libra BT" pitchFamily="66" charset="0"/>
              </a:rPr>
              <a:t/>
            </a:r>
            <a:br>
              <a:rPr lang="es-VE" sz="4800" dirty="0">
                <a:latin typeface="Libra BT" pitchFamily="66" charset="0"/>
              </a:rPr>
            </a:br>
            <a:r>
              <a:rPr lang="es-VE" sz="4400" dirty="0">
                <a:latin typeface="DF Calligraphic Ornaments LET" pitchFamily="2" charset="2"/>
              </a:rPr>
              <a:t>de</a:t>
            </a:r>
            <a:br>
              <a:rPr lang="es-VE" sz="4400" dirty="0">
                <a:latin typeface="DF Calligraphic Ornaments LET" pitchFamily="2" charset="2"/>
              </a:rPr>
            </a:br>
            <a:r>
              <a:rPr lang="es-VE" sz="2000" dirty="0">
                <a:latin typeface="Libra BT" pitchFamily="66" charset="0"/>
              </a:rPr>
              <a:t/>
            </a:r>
            <a:br>
              <a:rPr lang="es-VE" sz="2000" dirty="0">
                <a:latin typeface="Libra BT" pitchFamily="66" charset="0"/>
              </a:rPr>
            </a:br>
            <a:r>
              <a:rPr lang="es-VE" sz="5600" dirty="0">
                <a:latin typeface="Libra BT" pitchFamily="66" charset="0"/>
              </a:rPr>
              <a:t>esposa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6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957445" name="Text Box 5"/>
          <p:cNvSpPr txBox="1">
            <a:spLocks noChangeArrowheads="1"/>
          </p:cNvSpPr>
          <p:nvPr/>
        </p:nvSpPr>
        <p:spPr bwMode="auto">
          <a:xfrm>
            <a:off x="0" y="6613525"/>
            <a:ext cx="21050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Georges Seguin / Wikimedia Commons</a:t>
            </a:r>
          </a:p>
        </p:txBody>
      </p:sp>
      <p:sp>
        <p:nvSpPr>
          <p:cNvPr id="957446" name="Rectangle 6"/>
          <p:cNvSpPr>
            <a:spLocks noChangeArrowheads="1"/>
          </p:cNvSpPr>
          <p:nvPr/>
        </p:nvSpPr>
        <p:spPr bwMode="auto">
          <a:xfrm>
            <a:off x="4572000" y="0"/>
            <a:ext cx="457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600">
                <a:latin typeface="Libra BT" pitchFamily="66" charset="0"/>
              </a:rPr>
              <a:t/>
            </a:r>
            <a:br>
              <a:rPr lang="es-VE" sz="5600">
                <a:latin typeface="Libra BT" pitchFamily="66" charset="0"/>
              </a:rPr>
            </a:br>
            <a:r>
              <a:rPr lang="es-VE" sz="5600">
                <a:latin typeface="Libra BT" pitchFamily="66" charset="0"/>
              </a:rPr>
              <a:t>esposo</a:t>
            </a:r>
            <a:br>
              <a:rPr lang="es-VE" sz="5600">
                <a:latin typeface="Libra BT" pitchFamily="66" charset="0"/>
              </a:rPr>
            </a:br>
            <a:r>
              <a:rPr lang="es-VE" sz="3800">
                <a:latin typeface="Libra BT" pitchFamily="66" charset="0"/>
              </a:rPr>
              <a:t/>
            </a:r>
            <a:br>
              <a:rPr lang="es-VE" sz="3800">
                <a:latin typeface="Libra BT" pitchFamily="66" charset="0"/>
              </a:rPr>
            </a:br>
            <a:r>
              <a:rPr lang="es-VE" sz="6600">
                <a:latin typeface="DF Calligraphic Ornaments LET" pitchFamily="2" charset="2"/>
              </a:rPr>
              <a:t>f</a:t>
            </a:r>
            <a:r>
              <a:rPr lang="es-VE" sz="4400">
                <a:latin typeface="DF Calligraphic Ornaments LET" pitchFamily="2" charset="2"/>
              </a:rPr>
              <a:t/>
            </a:r>
            <a:br>
              <a:rPr lang="es-VE" sz="4400">
                <a:latin typeface="DF Calligraphic Ornaments LET" pitchFamily="2" charset="2"/>
              </a:rPr>
            </a:br>
            <a:r>
              <a:rPr lang="es-VE" sz="800">
                <a:latin typeface="Libra BT" pitchFamily="66" charset="0"/>
              </a:rPr>
              <a:t/>
            </a:r>
            <a:br>
              <a:rPr lang="es-VE" sz="800">
                <a:latin typeface="Libra BT" pitchFamily="66" charset="0"/>
              </a:rPr>
            </a:br>
            <a:r>
              <a:rPr lang="es-VE" sz="5600">
                <a:latin typeface="Libra BT" pitchFamily="66" charset="0"/>
              </a:rPr>
              <a:t>comporta-miento justo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6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958469" name="Text Box 5"/>
          <p:cNvSpPr txBox="1">
            <a:spLocks noChangeArrowheads="1"/>
          </p:cNvSpPr>
          <p:nvPr/>
        </p:nvSpPr>
        <p:spPr bwMode="auto">
          <a:xfrm>
            <a:off x="0" y="6613525"/>
            <a:ext cx="21050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Georges Seguin / Wikimedia Commons</a:t>
            </a:r>
          </a:p>
        </p:txBody>
      </p:sp>
      <p:sp>
        <p:nvSpPr>
          <p:cNvPr id="958470" name="Rectangle 6"/>
          <p:cNvSpPr>
            <a:spLocks noChangeArrowheads="1"/>
          </p:cNvSpPr>
          <p:nvPr/>
        </p:nvSpPr>
        <p:spPr bwMode="auto">
          <a:xfrm>
            <a:off x="4572000" y="0"/>
            <a:ext cx="457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600">
                <a:latin typeface="Libra BT" pitchFamily="66" charset="0"/>
              </a:rPr>
              <a:t/>
            </a:r>
            <a:br>
              <a:rPr lang="es-VE" sz="5600">
                <a:latin typeface="Libra BT" pitchFamily="66" charset="0"/>
              </a:rPr>
            </a:br>
            <a:r>
              <a:rPr lang="es-VE" sz="5600">
                <a:latin typeface="Libra BT" pitchFamily="66" charset="0"/>
              </a:rPr>
              <a:t>esposa</a:t>
            </a:r>
            <a:br>
              <a:rPr lang="es-VE" sz="5600">
                <a:latin typeface="Libra BT" pitchFamily="66" charset="0"/>
              </a:rPr>
            </a:br>
            <a:r>
              <a:rPr lang="es-VE" sz="3800">
                <a:latin typeface="Libra BT" pitchFamily="66" charset="0"/>
              </a:rPr>
              <a:t/>
            </a:r>
            <a:br>
              <a:rPr lang="es-VE" sz="3800">
                <a:latin typeface="Libra BT" pitchFamily="66" charset="0"/>
              </a:rPr>
            </a:br>
            <a:r>
              <a:rPr lang="es-VE" sz="6600">
                <a:latin typeface="DF Calligraphic Ornaments LET" pitchFamily="2" charset="2"/>
              </a:rPr>
              <a:t>f</a:t>
            </a:r>
            <a:r>
              <a:rPr lang="es-VE" sz="4400">
                <a:latin typeface="DF Calligraphic Ornaments LET" pitchFamily="2" charset="2"/>
              </a:rPr>
              <a:t/>
            </a:r>
            <a:br>
              <a:rPr lang="es-VE" sz="4400">
                <a:latin typeface="DF Calligraphic Ornaments LET" pitchFamily="2" charset="2"/>
              </a:rPr>
            </a:br>
            <a:r>
              <a:rPr lang="es-VE" sz="800">
                <a:latin typeface="Libra BT" pitchFamily="66" charset="0"/>
              </a:rPr>
              <a:t/>
            </a:r>
            <a:br>
              <a:rPr lang="es-VE" sz="800">
                <a:latin typeface="Libra BT" pitchFamily="66" charset="0"/>
              </a:rPr>
            </a:br>
            <a:r>
              <a:rPr lang="es-VE" sz="5600">
                <a:latin typeface="Libra BT" pitchFamily="66" charset="0"/>
              </a:rPr>
              <a:t>obediencia</a:t>
            </a:r>
            <a:br>
              <a:rPr lang="es-VE" sz="5600">
                <a:latin typeface="Libra BT" pitchFamily="66" charset="0"/>
              </a:rPr>
            </a:br>
            <a:endParaRPr lang="es-VE" sz="5600"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6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959493" name="Text Box 5"/>
          <p:cNvSpPr txBox="1">
            <a:spLocks noChangeArrowheads="1"/>
          </p:cNvSpPr>
          <p:nvPr/>
        </p:nvSpPr>
        <p:spPr bwMode="auto">
          <a:xfrm>
            <a:off x="0" y="6613525"/>
            <a:ext cx="21050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Georges Seguin / Wikimedia Commons</a:t>
            </a:r>
          </a:p>
        </p:txBody>
      </p:sp>
      <p:sp>
        <p:nvSpPr>
          <p:cNvPr id="959495" name="Rectangle 7"/>
          <p:cNvSpPr>
            <a:spLocks noChangeArrowheads="1"/>
          </p:cNvSpPr>
          <p:nvPr/>
        </p:nvSpPr>
        <p:spPr bwMode="auto">
          <a:xfrm>
            <a:off x="4572000" y="-18288"/>
            <a:ext cx="457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600" dirty="0">
                <a:latin typeface="Libra BT" pitchFamily="66" charset="0"/>
              </a:rPr>
              <a:t>ancianos</a:t>
            </a:r>
            <a:br>
              <a:rPr lang="es-VE" sz="5600" dirty="0">
                <a:latin typeface="Libra BT" pitchFamily="66" charset="0"/>
              </a:rPr>
            </a:br>
            <a:r>
              <a:rPr lang="es-VE" sz="4800" dirty="0">
                <a:latin typeface="Libra BT" pitchFamily="66" charset="0"/>
              </a:rPr>
              <a:t/>
            </a:r>
            <a:br>
              <a:rPr lang="es-VE" sz="4800" dirty="0">
                <a:latin typeface="Libra BT" pitchFamily="66" charset="0"/>
              </a:rPr>
            </a:br>
            <a:r>
              <a:rPr lang="es-VE" sz="4400" dirty="0">
                <a:latin typeface="DF Calligraphic Ornaments LET" pitchFamily="2" charset="2"/>
              </a:rPr>
              <a:t>de</a:t>
            </a:r>
            <a:br>
              <a:rPr lang="es-VE" sz="4400" dirty="0">
                <a:latin typeface="DF Calligraphic Ornaments LET" pitchFamily="2" charset="2"/>
              </a:rPr>
            </a:br>
            <a:r>
              <a:rPr lang="es-VE" sz="2000" dirty="0">
                <a:latin typeface="Libra BT" pitchFamily="66" charset="0"/>
              </a:rPr>
              <a:t/>
            </a:r>
            <a:br>
              <a:rPr lang="es-VE" sz="2000" dirty="0">
                <a:latin typeface="Libra BT" pitchFamily="66" charset="0"/>
              </a:rPr>
            </a:br>
            <a:r>
              <a:rPr lang="es-VE" sz="5600" dirty="0">
                <a:latin typeface="Libra BT" pitchFamily="66" charset="0"/>
              </a:rPr>
              <a:t>jóvenes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6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960517" name="Text Box 5"/>
          <p:cNvSpPr txBox="1">
            <a:spLocks noChangeArrowheads="1"/>
          </p:cNvSpPr>
          <p:nvPr/>
        </p:nvSpPr>
        <p:spPr bwMode="auto">
          <a:xfrm>
            <a:off x="0" y="6613525"/>
            <a:ext cx="21050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Georges Seguin / Wikimedia Commons</a:t>
            </a:r>
          </a:p>
        </p:txBody>
      </p:sp>
      <p:sp>
        <p:nvSpPr>
          <p:cNvPr id="960518" name="Rectangle 6"/>
          <p:cNvSpPr>
            <a:spLocks noChangeArrowheads="1"/>
          </p:cNvSpPr>
          <p:nvPr/>
        </p:nvSpPr>
        <p:spPr bwMode="auto">
          <a:xfrm>
            <a:off x="4572000" y="0"/>
            <a:ext cx="457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600">
                <a:latin typeface="Libra BT" pitchFamily="66" charset="0"/>
              </a:rPr>
              <a:t/>
            </a:r>
            <a:br>
              <a:rPr lang="es-VE" sz="5600">
                <a:latin typeface="Libra BT" pitchFamily="66" charset="0"/>
              </a:rPr>
            </a:br>
            <a:r>
              <a:rPr lang="es-VE" sz="5600">
                <a:latin typeface="Libra BT" pitchFamily="66" charset="0"/>
              </a:rPr>
              <a:t>ancianos</a:t>
            </a:r>
            <a:br>
              <a:rPr lang="es-VE" sz="5600">
                <a:latin typeface="Libra BT" pitchFamily="66" charset="0"/>
              </a:rPr>
            </a:br>
            <a:r>
              <a:rPr lang="es-VE" sz="3800">
                <a:latin typeface="Libra BT" pitchFamily="66" charset="0"/>
              </a:rPr>
              <a:t/>
            </a:r>
            <a:br>
              <a:rPr lang="es-VE" sz="3800">
                <a:latin typeface="Libra BT" pitchFamily="66" charset="0"/>
              </a:rPr>
            </a:br>
            <a:r>
              <a:rPr lang="es-VE" sz="6600">
                <a:latin typeface="DF Calligraphic Ornaments LET" pitchFamily="2" charset="2"/>
              </a:rPr>
              <a:t>f</a:t>
            </a:r>
            <a:r>
              <a:rPr lang="es-VE" sz="4400">
                <a:latin typeface="DF Calligraphic Ornaments LET" pitchFamily="2" charset="2"/>
              </a:rPr>
              <a:t/>
            </a:r>
            <a:br>
              <a:rPr lang="es-VE" sz="4400">
                <a:latin typeface="DF Calligraphic Ornaments LET" pitchFamily="2" charset="2"/>
              </a:rPr>
            </a:br>
            <a:r>
              <a:rPr lang="es-VE" sz="800">
                <a:latin typeface="Libra BT" pitchFamily="66" charset="0"/>
              </a:rPr>
              <a:t/>
            </a:r>
            <a:br>
              <a:rPr lang="es-VE" sz="800">
                <a:latin typeface="Libra BT" pitchFamily="66" charset="0"/>
              </a:rPr>
            </a:br>
            <a:r>
              <a:rPr lang="es-VE" sz="5400">
                <a:latin typeface="Libra BT" pitchFamily="66" charset="0"/>
              </a:rPr>
              <a:t>consideración compasiva</a:t>
            </a:r>
            <a:br>
              <a:rPr lang="es-VE" sz="5400">
                <a:latin typeface="Libra BT" pitchFamily="66" charset="0"/>
              </a:rPr>
            </a:br>
            <a:r>
              <a:rPr lang="es-VE" sz="500">
                <a:latin typeface="Libra BT" pitchFamily="66" charset="0"/>
              </a:rPr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6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961541" name="Text Box 5"/>
          <p:cNvSpPr txBox="1">
            <a:spLocks noChangeArrowheads="1"/>
          </p:cNvSpPr>
          <p:nvPr/>
        </p:nvSpPr>
        <p:spPr bwMode="auto">
          <a:xfrm>
            <a:off x="0" y="6613525"/>
            <a:ext cx="21050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Georges Seguin / Wikimedia Commons</a:t>
            </a:r>
          </a:p>
        </p:txBody>
      </p:sp>
      <p:sp>
        <p:nvSpPr>
          <p:cNvPr id="961542" name="Rectangle 6"/>
          <p:cNvSpPr>
            <a:spLocks noChangeArrowheads="1"/>
          </p:cNvSpPr>
          <p:nvPr/>
        </p:nvSpPr>
        <p:spPr bwMode="auto">
          <a:xfrm>
            <a:off x="4572000" y="0"/>
            <a:ext cx="457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600">
                <a:latin typeface="Libra BT" pitchFamily="66" charset="0"/>
              </a:rPr>
              <a:t/>
            </a:r>
            <a:br>
              <a:rPr lang="es-VE" sz="5600">
                <a:latin typeface="Libra BT" pitchFamily="66" charset="0"/>
              </a:rPr>
            </a:br>
            <a:r>
              <a:rPr lang="es-VE" sz="5600">
                <a:latin typeface="Libra BT" pitchFamily="66" charset="0"/>
              </a:rPr>
              <a:t>jóvenes</a:t>
            </a:r>
            <a:br>
              <a:rPr lang="es-VE" sz="5600">
                <a:latin typeface="Libra BT" pitchFamily="66" charset="0"/>
              </a:rPr>
            </a:br>
            <a:r>
              <a:rPr lang="es-VE" sz="3800">
                <a:latin typeface="Libra BT" pitchFamily="66" charset="0"/>
              </a:rPr>
              <a:t/>
            </a:r>
            <a:br>
              <a:rPr lang="es-VE" sz="3800">
                <a:latin typeface="Libra BT" pitchFamily="66" charset="0"/>
              </a:rPr>
            </a:br>
            <a:r>
              <a:rPr lang="es-VE" sz="6600">
                <a:latin typeface="DF Calligraphic Ornaments LET" pitchFamily="2" charset="2"/>
              </a:rPr>
              <a:t>f</a:t>
            </a:r>
            <a:r>
              <a:rPr lang="es-VE" sz="4400">
                <a:latin typeface="DF Calligraphic Ornaments LET" pitchFamily="2" charset="2"/>
              </a:rPr>
              <a:t/>
            </a:r>
            <a:br>
              <a:rPr lang="es-VE" sz="4400">
                <a:latin typeface="DF Calligraphic Ornaments LET" pitchFamily="2" charset="2"/>
              </a:rPr>
            </a:br>
            <a:r>
              <a:rPr lang="es-VE" sz="800">
                <a:latin typeface="Libra BT" pitchFamily="66" charset="0"/>
              </a:rPr>
              <a:t/>
            </a:r>
            <a:br>
              <a:rPr lang="es-VE" sz="800">
                <a:latin typeface="Libra BT" pitchFamily="66" charset="0"/>
              </a:rPr>
            </a:br>
            <a:r>
              <a:rPr lang="es-VE" sz="5400">
                <a:latin typeface="Libra BT" pitchFamily="66" charset="0"/>
              </a:rPr>
              <a:t>deferencia y sumisión</a:t>
            </a:r>
            <a:br>
              <a:rPr lang="es-VE" sz="5400">
                <a:latin typeface="Libra BT" pitchFamily="66" charset="0"/>
              </a:rPr>
            </a:br>
            <a:r>
              <a:rPr lang="es-VE" sz="500">
                <a:latin typeface="Libra BT" pitchFamily="66" charset="0"/>
              </a:rPr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6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962565" name="Text Box 5"/>
          <p:cNvSpPr txBox="1">
            <a:spLocks noChangeArrowheads="1"/>
          </p:cNvSpPr>
          <p:nvPr/>
        </p:nvSpPr>
        <p:spPr bwMode="auto">
          <a:xfrm>
            <a:off x="0" y="6613525"/>
            <a:ext cx="21050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Georges Seguin / Wikimedia Commons</a:t>
            </a:r>
          </a:p>
        </p:txBody>
      </p:sp>
      <p:sp>
        <p:nvSpPr>
          <p:cNvPr id="962567" name="Rectangle 7"/>
          <p:cNvSpPr>
            <a:spLocks noChangeArrowheads="1"/>
          </p:cNvSpPr>
          <p:nvPr/>
        </p:nvSpPr>
        <p:spPr bwMode="auto">
          <a:xfrm>
            <a:off x="4572000" y="-9144"/>
            <a:ext cx="457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600" dirty="0">
                <a:latin typeface="Libra BT" pitchFamily="66" charset="0"/>
              </a:rPr>
              <a:t>gobernantes</a:t>
            </a:r>
            <a:br>
              <a:rPr lang="es-VE" sz="5600" dirty="0">
                <a:latin typeface="Libra BT" pitchFamily="66" charset="0"/>
              </a:rPr>
            </a:br>
            <a:r>
              <a:rPr lang="es-VE" sz="4800" dirty="0">
                <a:latin typeface="Libra BT" pitchFamily="66" charset="0"/>
              </a:rPr>
              <a:t/>
            </a:r>
            <a:br>
              <a:rPr lang="es-VE" sz="4800" dirty="0">
                <a:latin typeface="Libra BT" pitchFamily="66" charset="0"/>
              </a:rPr>
            </a:br>
            <a:r>
              <a:rPr lang="es-VE" sz="4400" dirty="0">
                <a:latin typeface="DF Calligraphic Ornaments LET" pitchFamily="2" charset="2"/>
              </a:rPr>
              <a:t>de</a:t>
            </a:r>
            <a:br>
              <a:rPr lang="es-VE" sz="4400" dirty="0">
                <a:latin typeface="DF Calligraphic Ornaments LET" pitchFamily="2" charset="2"/>
              </a:rPr>
            </a:br>
            <a:r>
              <a:rPr lang="es-VE" sz="2000" dirty="0">
                <a:latin typeface="Libra BT" pitchFamily="66" charset="0"/>
              </a:rPr>
              <a:t/>
            </a:r>
            <a:br>
              <a:rPr lang="es-VE" sz="2000" dirty="0">
                <a:latin typeface="Libra BT" pitchFamily="66" charset="0"/>
              </a:rPr>
            </a:br>
            <a:r>
              <a:rPr lang="es-VE" sz="5600" dirty="0">
                <a:latin typeface="Libra BT" pitchFamily="66" charset="0"/>
              </a:rPr>
              <a:t>súbditos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6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963589" name="Text Box 5"/>
          <p:cNvSpPr txBox="1">
            <a:spLocks noChangeArrowheads="1"/>
          </p:cNvSpPr>
          <p:nvPr/>
        </p:nvSpPr>
        <p:spPr bwMode="auto">
          <a:xfrm>
            <a:off x="0" y="6613525"/>
            <a:ext cx="21050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Georges Seguin / Wikimedia Commons</a:t>
            </a:r>
          </a:p>
        </p:txBody>
      </p:sp>
      <p:sp>
        <p:nvSpPr>
          <p:cNvPr id="963590" name="Rectangle 6"/>
          <p:cNvSpPr>
            <a:spLocks noChangeArrowheads="1"/>
          </p:cNvSpPr>
          <p:nvPr/>
        </p:nvSpPr>
        <p:spPr bwMode="auto">
          <a:xfrm>
            <a:off x="4572000" y="0"/>
            <a:ext cx="457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600">
                <a:latin typeface="Libra BT" pitchFamily="66" charset="0"/>
              </a:rPr>
              <a:t/>
            </a:r>
            <a:br>
              <a:rPr lang="es-VE" sz="5600">
                <a:latin typeface="Libra BT" pitchFamily="66" charset="0"/>
              </a:rPr>
            </a:br>
            <a:r>
              <a:rPr lang="es-VE" sz="5600">
                <a:latin typeface="Libra BT" pitchFamily="66" charset="0"/>
              </a:rPr>
              <a:t>gobernantes</a:t>
            </a:r>
            <a:br>
              <a:rPr lang="es-VE" sz="5600">
                <a:latin typeface="Libra BT" pitchFamily="66" charset="0"/>
              </a:rPr>
            </a:br>
            <a:r>
              <a:rPr lang="es-VE" sz="3800">
                <a:latin typeface="Libra BT" pitchFamily="66" charset="0"/>
              </a:rPr>
              <a:t/>
            </a:r>
            <a:br>
              <a:rPr lang="es-VE" sz="3800">
                <a:latin typeface="Libra BT" pitchFamily="66" charset="0"/>
              </a:rPr>
            </a:br>
            <a:r>
              <a:rPr lang="es-VE" sz="6600">
                <a:latin typeface="DF Calligraphic Ornaments LET" pitchFamily="2" charset="2"/>
              </a:rPr>
              <a:t>f</a:t>
            </a:r>
            <a:r>
              <a:rPr lang="es-VE" sz="4400">
                <a:latin typeface="DF Calligraphic Ornaments LET" pitchFamily="2" charset="2"/>
              </a:rPr>
              <a:t/>
            </a:r>
            <a:br>
              <a:rPr lang="es-VE" sz="4400">
                <a:latin typeface="DF Calligraphic Ornaments LET" pitchFamily="2" charset="2"/>
              </a:rPr>
            </a:br>
            <a:r>
              <a:rPr lang="es-VE" sz="800">
                <a:latin typeface="Libra BT" pitchFamily="66" charset="0"/>
              </a:rPr>
              <a:t/>
            </a:r>
            <a:br>
              <a:rPr lang="es-VE" sz="800">
                <a:latin typeface="Libra BT" pitchFamily="66" charset="0"/>
              </a:rPr>
            </a:br>
            <a:r>
              <a:rPr lang="es-VE" sz="5600">
                <a:latin typeface="Libra BT" pitchFamily="66" charset="0"/>
              </a:rPr>
              <a:t>benevolencia</a:t>
            </a:r>
            <a:br>
              <a:rPr lang="es-VE" sz="5600">
                <a:latin typeface="Libra BT" pitchFamily="66" charset="0"/>
              </a:rPr>
            </a:br>
            <a:endParaRPr lang="es-VE" sz="5600"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6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964613" name="Text Box 5"/>
          <p:cNvSpPr txBox="1">
            <a:spLocks noChangeArrowheads="1"/>
          </p:cNvSpPr>
          <p:nvPr/>
        </p:nvSpPr>
        <p:spPr bwMode="auto">
          <a:xfrm>
            <a:off x="0" y="6613525"/>
            <a:ext cx="21050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Georges Seguin / Wikimedia Commons</a:t>
            </a:r>
          </a:p>
        </p:txBody>
      </p:sp>
      <p:sp>
        <p:nvSpPr>
          <p:cNvPr id="964614" name="Rectangle 6"/>
          <p:cNvSpPr>
            <a:spLocks noChangeArrowheads="1"/>
          </p:cNvSpPr>
          <p:nvPr/>
        </p:nvSpPr>
        <p:spPr bwMode="auto">
          <a:xfrm>
            <a:off x="4572000" y="0"/>
            <a:ext cx="457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600">
                <a:latin typeface="Libra BT" pitchFamily="66" charset="0"/>
              </a:rPr>
              <a:t/>
            </a:r>
            <a:br>
              <a:rPr lang="es-VE" sz="5600">
                <a:latin typeface="Libra BT" pitchFamily="66" charset="0"/>
              </a:rPr>
            </a:br>
            <a:r>
              <a:rPr lang="es-VE" sz="5600">
                <a:latin typeface="Libra BT" pitchFamily="66" charset="0"/>
              </a:rPr>
              <a:t>súbditos</a:t>
            </a:r>
            <a:br>
              <a:rPr lang="es-VE" sz="5600">
                <a:latin typeface="Libra BT" pitchFamily="66" charset="0"/>
              </a:rPr>
            </a:br>
            <a:r>
              <a:rPr lang="es-VE" sz="3800">
                <a:latin typeface="Libra BT" pitchFamily="66" charset="0"/>
              </a:rPr>
              <a:t/>
            </a:r>
            <a:br>
              <a:rPr lang="es-VE" sz="3800">
                <a:latin typeface="Libra BT" pitchFamily="66" charset="0"/>
              </a:rPr>
            </a:br>
            <a:r>
              <a:rPr lang="es-VE" sz="6600">
                <a:latin typeface="DF Calligraphic Ornaments LET" pitchFamily="2" charset="2"/>
              </a:rPr>
              <a:t>f</a:t>
            </a:r>
            <a:r>
              <a:rPr lang="es-VE" sz="4400">
                <a:latin typeface="DF Calligraphic Ornaments LET" pitchFamily="2" charset="2"/>
              </a:rPr>
              <a:t/>
            </a:r>
            <a:br>
              <a:rPr lang="es-VE" sz="4400">
                <a:latin typeface="DF Calligraphic Ornaments LET" pitchFamily="2" charset="2"/>
              </a:rPr>
            </a:br>
            <a:r>
              <a:rPr lang="es-VE" sz="800">
                <a:latin typeface="Libra BT" pitchFamily="66" charset="0"/>
              </a:rPr>
              <a:t/>
            </a:r>
            <a:br>
              <a:rPr lang="es-VE" sz="800">
                <a:latin typeface="Libra BT" pitchFamily="66" charset="0"/>
              </a:rPr>
            </a:br>
            <a:r>
              <a:rPr lang="es-VE" sz="5600">
                <a:latin typeface="Libra BT" pitchFamily="66" charset="0"/>
              </a:rPr>
              <a:t>lealtad</a:t>
            </a:r>
            <a:br>
              <a:rPr lang="es-VE" sz="5600">
                <a:latin typeface="Libra BT" pitchFamily="66" charset="0"/>
              </a:rPr>
            </a:br>
            <a:endParaRPr lang="es-VE" sz="5600"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965636" name="Rectangle 4"/>
          <p:cNvSpPr>
            <a:spLocks noChangeArrowheads="1"/>
          </p:cNvSpPr>
          <p:nvPr/>
        </p:nvSpPr>
        <p:spPr bwMode="auto">
          <a:xfrm>
            <a:off x="3429000" y="0"/>
            <a:ext cx="5715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800">
                <a:latin typeface="Libra BT" pitchFamily="66" charset="0"/>
              </a:rPr>
              <a:t>Si estas diez actitudes están presentes, la armonía perfecta reinará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7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966661" name="Text Box 5"/>
          <p:cNvSpPr txBox="1">
            <a:spLocks noChangeArrowheads="1"/>
          </p:cNvSpPr>
          <p:nvPr/>
        </p:nvSpPr>
        <p:spPr bwMode="auto">
          <a:xfrm>
            <a:off x="6858000" y="6619875"/>
            <a:ext cx="16573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Lavelk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7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967684" name="Rectangle 4"/>
          <p:cNvSpPr>
            <a:spLocks noChangeArrowheads="1"/>
          </p:cNvSpPr>
          <p:nvPr/>
        </p:nvSpPr>
        <p:spPr bwMode="auto">
          <a:xfrm>
            <a:off x="0" y="5791200"/>
            <a:ext cx="9144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400" dirty="0">
                <a:latin typeface="Libra BT" pitchFamily="66" charset="0"/>
              </a:rPr>
              <a:t>Se pondrá en práctica El tao</a:t>
            </a:r>
          </a:p>
        </p:txBody>
      </p:sp>
      <p:sp>
        <p:nvSpPr>
          <p:cNvPr id="967686" name="Text Box 6"/>
          <p:cNvSpPr txBox="1">
            <a:spLocks noChangeArrowheads="1"/>
          </p:cNvSpPr>
          <p:nvPr/>
        </p:nvSpPr>
        <p:spPr bwMode="auto">
          <a:xfrm>
            <a:off x="6934200" y="5767388"/>
            <a:ext cx="16573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Lavelk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7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969730" name="Rectangle 2"/>
          <p:cNvSpPr>
            <a:spLocks noChangeArrowheads="1"/>
          </p:cNvSpPr>
          <p:nvPr/>
        </p:nvSpPr>
        <p:spPr bwMode="auto">
          <a:xfrm>
            <a:off x="0" y="5943600"/>
            <a:ext cx="9144000" cy="914400"/>
          </a:xfrm>
          <a:prstGeom prst="rect">
            <a:avLst/>
          </a:prstGeom>
          <a:solidFill>
            <a:srgbClr val="000000">
              <a:alpha val="20000"/>
            </a:srgb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69736" name="Rectangle 8"/>
          <p:cNvSpPr>
            <a:spLocks noChangeArrowheads="1"/>
          </p:cNvSpPr>
          <p:nvPr/>
        </p:nvSpPr>
        <p:spPr bwMode="auto">
          <a:xfrm>
            <a:off x="0" y="5791200"/>
            <a:ext cx="9144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400">
                <a:latin typeface="Libra BT" pitchFamily="66" charset="0"/>
              </a:rPr>
              <a:t>Todo resultará bien</a:t>
            </a:r>
          </a:p>
        </p:txBody>
      </p:sp>
      <p:sp>
        <p:nvSpPr>
          <p:cNvPr id="969733" name="Text Box 5"/>
          <p:cNvSpPr txBox="1">
            <a:spLocks noChangeArrowheads="1"/>
          </p:cNvSpPr>
          <p:nvPr/>
        </p:nvSpPr>
        <p:spPr bwMode="auto">
          <a:xfrm>
            <a:off x="1143000" y="5715000"/>
            <a:ext cx="16573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Lavelk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  <p:sp>
        <p:nvSpPr>
          <p:cNvPr id="969735" name="Text Box 7"/>
          <p:cNvSpPr txBox="1">
            <a:spLocks noChangeArrowheads="1"/>
          </p:cNvSpPr>
          <p:nvPr/>
        </p:nvSpPr>
        <p:spPr bwMode="auto">
          <a:xfrm>
            <a:off x="6400800" y="5715000"/>
            <a:ext cx="16573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Lavelk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7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970756" name="Rectangle 4"/>
          <p:cNvSpPr>
            <a:spLocks noChangeArrowheads="1"/>
          </p:cNvSpPr>
          <p:nvPr/>
        </p:nvSpPr>
        <p:spPr bwMode="auto">
          <a:xfrm>
            <a:off x="0" y="5791200"/>
            <a:ext cx="9144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400" dirty="0">
                <a:latin typeface="Libra BT" pitchFamily="66" charset="0"/>
              </a:rPr>
              <a:t>Un enfoque en la vida ahora</a:t>
            </a:r>
          </a:p>
        </p:txBody>
      </p:sp>
      <p:sp>
        <p:nvSpPr>
          <p:cNvPr id="970759" name="Text Box 7"/>
          <p:cNvSpPr txBox="1">
            <a:spLocks noChangeArrowheads="1"/>
          </p:cNvSpPr>
          <p:nvPr/>
        </p:nvSpPr>
        <p:spPr bwMode="auto">
          <a:xfrm>
            <a:off x="6343650" y="5775325"/>
            <a:ext cx="16573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Lavelk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9"/>
          <p:cNvSpPr txBox="1">
            <a:spLocks noChangeArrowheads="1"/>
          </p:cNvSpPr>
          <p:nvPr/>
        </p:nvSpPr>
        <p:spPr bwMode="auto">
          <a:xfrm>
            <a:off x="0" y="838200"/>
            <a:ext cx="9144000" cy="5453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buFont typeface="Wingdings" pitchFamily="2" charset="2"/>
              <a:buNone/>
            </a:pPr>
            <a:r>
              <a:rPr lang="es-VE" sz="3400" dirty="0" smtClean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Fotos y gráficos</a:t>
            </a:r>
          </a:p>
          <a:p>
            <a:pPr algn="ctr">
              <a:buFont typeface="Wingdings" pitchFamily="2" charset="2"/>
              <a:buNone/>
            </a:pPr>
            <a:r>
              <a:rPr lang="es-VE" sz="3400" dirty="0" smtClean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procedencia y copyright según identificación individual</a:t>
            </a:r>
          </a:p>
          <a:p>
            <a:pPr algn="ctr">
              <a:buFont typeface="Wingdings" pitchFamily="2" charset="2"/>
              <a:buNone/>
            </a:pPr>
            <a:r>
              <a:rPr lang="es-VE" sz="3400" dirty="0" smtClean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(los sin identificación vienen del dominio público)</a:t>
            </a:r>
          </a:p>
          <a:p>
            <a:pPr algn="ctr">
              <a:buFont typeface="Wingdings" pitchFamily="2" charset="2"/>
              <a:buNone/>
            </a:pPr>
            <a:endParaRPr lang="es-VE" sz="4800" dirty="0" smtClean="0">
              <a:solidFill>
                <a:srgbClr val="FFFFFF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  <a:p>
            <a:pPr algn="ctr">
              <a:buFont typeface="Wingdings" pitchFamily="2" charset="2"/>
              <a:buNone/>
            </a:pPr>
            <a:r>
              <a:rPr lang="es-VE" sz="3400" dirty="0" smtClean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Contenido general adaptado del texto</a:t>
            </a:r>
          </a:p>
          <a:p>
            <a:pPr algn="ctr">
              <a:buFont typeface="Wingdings" pitchFamily="2" charset="2"/>
              <a:buNone/>
            </a:pPr>
            <a:r>
              <a:rPr lang="es-VE" sz="3400" i="1" dirty="0" smtClean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La presentación pertinente y persuasiva del evangelio:</a:t>
            </a:r>
          </a:p>
          <a:p>
            <a:pPr algn="ctr">
              <a:buFont typeface="Wingdings" pitchFamily="2" charset="2"/>
              <a:buNone/>
            </a:pPr>
            <a:r>
              <a:rPr lang="es-VE" sz="3400" i="1" dirty="0" smtClean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el impacto del entorno religioso</a:t>
            </a:r>
          </a:p>
          <a:p>
            <a:pPr algn="ctr">
              <a:buFont typeface="Wingdings" pitchFamily="2" charset="2"/>
              <a:buNone/>
            </a:pPr>
            <a:endParaRPr lang="es-VE" sz="1000" i="1" dirty="0" smtClean="0">
              <a:solidFill>
                <a:srgbClr val="FFFFFF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  <a:p>
            <a:pPr algn="ctr">
              <a:buFont typeface="Wingdings" pitchFamily="2" charset="2"/>
              <a:buNone/>
            </a:pPr>
            <a:r>
              <a:rPr lang="es-VE" sz="3400" dirty="0" smtClean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2010 William F. Ritchey</a:t>
            </a:r>
            <a:endParaRPr lang="es-VE" sz="3400" dirty="0">
              <a:solidFill>
                <a:srgbClr val="FFFFFF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>
          <a:outerShdw dist="35921" dir="2700000" algn="ctr" rotWithShape="0">
            <a:srgbClr val="000066"/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609600" marR="0" indent="-6096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 typeface="Wingdings" pitchFamily="2" charset="2"/>
          <a:buBlip>
            <a:blip xmlns:r="http://schemas.openxmlformats.org/officeDocument/2006/relationships" r:embed="rId1"/>
          </a:buBlip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FFFF00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>
          <a:outerShdw dist="35921" dir="2700000" algn="ctr" rotWithShape="0">
            <a:srgbClr val="000066"/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609600" marR="0" indent="-6096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 typeface="Wingdings" pitchFamily="2" charset="2"/>
          <a:buBlip>
            <a:blip xmlns:r="http://schemas.openxmlformats.org/officeDocument/2006/relationships" r:embed="rId1"/>
          </a:buBlip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FFFF00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4787</TotalTime>
  <Words>668</Words>
  <Application>Microsoft Office PowerPoint</Application>
  <PresentationFormat>On-screen Show (4:3)</PresentationFormat>
  <Paragraphs>160</Paragraphs>
  <Slides>75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75</vt:i4>
      </vt:variant>
    </vt:vector>
  </HeadingPairs>
  <TitlesOfParts>
    <vt:vector size="81" baseType="lpstr">
      <vt:lpstr>Arial</vt:lpstr>
      <vt:lpstr>Libra BT</vt:lpstr>
      <vt:lpstr>Wingdings</vt:lpstr>
      <vt:lpstr>Arial Narrow</vt:lpstr>
      <vt:lpstr>DF Calligraphic Ornaments LET</vt:lpstr>
      <vt:lpstr>Default Design</vt:lpstr>
      <vt:lpstr>Los confucianistas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William Ritchey</dc:creator>
  <cp:lastModifiedBy>William Ritchey</cp:lastModifiedBy>
  <cp:revision>184</cp:revision>
  <dcterms:created xsi:type="dcterms:W3CDTF">2007-11-13T16:31:37Z</dcterms:created>
  <dcterms:modified xsi:type="dcterms:W3CDTF">2009-12-05T00:18:07Z</dcterms:modified>
</cp:coreProperties>
</file>