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1102" r:id="rId2"/>
    <p:sldId id="1103" r:id="rId3"/>
    <p:sldId id="1104" r:id="rId4"/>
    <p:sldId id="1105" r:id="rId5"/>
    <p:sldId id="1106" r:id="rId6"/>
    <p:sldId id="1107" r:id="rId7"/>
    <p:sldId id="1108" r:id="rId8"/>
    <p:sldId id="1109" r:id="rId9"/>
    <p:sldId id="1110" r:id="rId10"/>
    <p:sldId id="1111" r:id="rId11"/>
    <p:sldId id="1112" r:id="rId12"/>
    <p:sldId id="1113" r:id="rId13"/>
    <p:sldId id="1114" r:id="rId14"/>
    <p:sldId id="1115" r:id="rId15"/>
    <p:sldId id="1116" r:id="rId16"/>
    <p:sldId id="1117" r:id="rId17"/>
    <p:sldId id="1118" r:id="rId18"/>
    <p:sldId id="1119" r:id="rId19"/>
    <p:sldId id="1120" r:id="rId20"/>
    <p:sldId id="1121" r:id="rId21"/>
    <p:sldId id="1122" r:id="rId22"/>
    <p:sldId id="1123" r:id="rId23"/>
    <p:sldId id="1124" r:id="rId24"/>
    <p:sldId id="1125" r:id="rId25"/>
    <p:sldId id="1126" r:id="rId26"/>
    <p:sldId id="1127" r:id="rId27"/>
    <p:sldId id="1128" r:id="rId28"/>
    <p:sldId id="1129" r:id="rId29"/>
    <p:sldId id="1130" r:id="rId30"/>
    <p:sldId id="1131" r:id="rId31"/>
    <p:sldId id="1132" r:id="rId32"/>
    <p:sldId id="1133" r:id="rId33"/>
    <p:sldId id="1134" r:id="rId34"/>
    <p:sldId id="1135" r:id="rId35"/>
    <p:sldId id="1136" r:id="rId36"/>
    <p:sldId id="1137" r:id="rId37"/>
    <p:sldId id="1138" r:id="rId38"/>
    <p:sldId id="1139" r:id="rId39"/>
    <p:sldId id="1140" r:id="rId40"/>
    <p:sldId id="1141" r:id="rId41"/>
    <p:sldId id="1142" r:id="rId42"/>
    <p:sldId id="1143" r:id="rId43"/>
    <p:sldId id="1144" r:id="rId44"/>
    <p:sldId id="1145" r:id="rId45"/>
    <p:sldId id="1146" r:id="rId46"/>
    <p:sldId id="1147" r:id="rId47"/>
    <p:sldId id="1148" r:id="rId48"/>
    <p:sldId id="1149" r:id="rId49"/>
    <p:sldId id="1150" r:id="rId50"/>
    <p:sldId id="1151" r:id="rId51"/>
    <p:sldId id="1152" r:id="rId52"/>
    <p:sldId id="1153" r:id="rId53"/>
    <p:sldId id="1154" r:id="rId54"/>
    <p:sldId id="1155" r:id="rId55"/>
    <p:sldId id="1156" r:id="rId56"/>
    <p:sldId id="1157" r:id="rId57"/>
    <p:sldId id="1158" r:id="rId58"/>
    <p:sldId id="1159" r:id="rId59"/>
    <p:sldId id="1160" r:id="rId60"/>
    <p:sldId id="1161" r:id="rId61"/>
    <p:sldId id="1162" r:id="rId62"/>
    <p:sldId id="1163" r:id="rId63"/>
    <p:sldId id="1164" r:id="rId64"/>
    <p:sldId id="1165" r:id="rId65"/>
    <p:sldId id="1166" r:id="rId66"/>
    <p:sldId id="1167" r:id="rId67"/>
    <p:sldId id="1168" r:id="rId68"/>
    <p:sldId id="1169" r:id="rId69"/>
    <p:sldId id="1170" r:id="rId70"/>
    <p:sldId id="1171" r:id="rId71"/>
    <p:sldId id="1172" r:id="rId72"/>
    <p:sldId id="1173" r:id="rId73"/>
    <p:sldId id="1174" r:id="rId74"/>
    <p:sldId id="1175" r:id="rId75"/>
    <p:sldId id="1176" r:id="rId76"/>
    <p:sldId id="1177" r:id="rId77"/>
    <p:sldId id="1178" r:id="rId78"/>
    <p:sldId id="1223" r:id="rId79"/>
    <p:sldId id="724" r:id="rId80"/>
  </p:sldIdLst>
  <p:sldSz cx="9144000" cy="6858000" type="screen4x3"/>
  <p:notesSz cx="6858000" cy="9144000"/>
  <p:embeddedFontLst>
    <p:embeddedFont>
      <p:font typeface="Libra BT" pitchFamily="66" charset="0"/>
      <p:regular r:id="rId81"/>
    </p:embeddedFont>
    <p:embeddedFont>
      <p:font typeface="Arial Narrow" pitchFamily="34" charset="0"/>
      <p:regular r:id="rId82"/>
      <p:bold r:id="rId83"/>
      <p:italic r:id="rId84"/>
      <p:boldItalic r:id="rId85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000066"/>
    <a:srgbClr val="000099"/>
    <a:srgbClr val="0033CC"/>
    <a:srgbClr val="00FFFF"/>
    <a:srgbClr val="FFFF99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05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7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font" Target="fonts/font4.fntdata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2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3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1.fntdata"/><Relationship Id="rId86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37BC3-8560-4378-9E64-6B6BEA77FD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FB1D8-8959-4668-84D8-DEC727E3D1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8D78E-34B2-42D0-BA11-2C6C160F74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42B24-A59A-4A1F-923D-E316DC19FF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823C9-C517-4648-976E-236EBDEB45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498F3-3F05-4EC6-9698-E5F1B9F560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73C6BE-29AC-4232-88CD-05D53414F8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0C57C-383D-41B3-8AED-EE17C16715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3FF37-1017-43BA-8951-242DC3BEDE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C819B-1981-4D79-BC42-FE8B64AA49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ED0B5-496C-456F-92EC-03BD3CC712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CB7B4E5B-22DC-4F9F-8781-E17BA773641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29731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seguidores de la nueva era</a:t>
            </a:r>
            <a:endParaRPr lang="es-VE" sz="8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0292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39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3754" name="Rectangle 10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43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30775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latin typeface="Libra BT" pitchFamily="66" charset="0"/>
              </a:rPr>
              <a:t>La nueva era</a:t>
            </a:r>
            <a:br>
              <a:rPr lang="es-VE" sz="7200" dirty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  <a:t>[y </a:t>
            </a:r>
            <a:r>
              <a:rPr lang="es-VE" sz="7200" dirty="0">
                <a:solidFill>
                  <a:srgbClr val="FFFF00"/>
                </a:solidFill>
                <a:latin typeface="Libra BT" pitchFamily="66" charset="0"/>
              </a:rPr>
              <a:t>la </a:t>
            </a:r>
            <a: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  <a:t>metafísica]</a:t>
            </a:r>
            <a:endParaRPr lang="es-VE" sz="72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3754" name="Rectangle 10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43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30775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latin typeface="Libra BT" pitchFamily="66" charset="0"/>
              </a:rPr>
              <a:t>La nueva era</a:t>
            </a:r>
            <a:br>
              <a:rPr lang="es-VE" sz="7200" dirty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  <a:t>[y </a:t>
            </a:r>
            <a:r>
              <a:rPr lang="es-VE" sz="7200" dirty="0">
                <a:solidFill>
                  <a:srgbClr val="FFFF00"/>
                </a:solidFill>
                <a:latin typeface="Libra BT" pitchFamily="66" charset="0"/>
              </a:rPr>
              <a:t>la </a:t>
            </a:r>
            <a: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  <a:t>metafísica]</a:t>
            </a:r>
            <a:endParaRPr lang="es-VE" sz="72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543751" name="Text Box 7"/>
          <p:cNvSpPr txBox="1">
            <a:spLocks noChangeArrowheads="1"/>
          </p:cNvSpPr>
          <p:nvPr/>
        </p:nvSpPr>
        <p:spPr bwMode="auto">
          <a:xfrm>
            <a:off x="-41275" y="4267200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Deepak Gupta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3754" name="Rectangle 10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43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30775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latin typeface="Libra BT" pitchFamily="66" charset="0"/>
              </a:rPr>
              <a:t>La nueva era</a:t>
            </a:r>
            <a:br>
              <a:rPr lang="es-VE" sz="7200" dirty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  <a:t>[y </a:t>
            </a:r>
            <a:r>
              <a:rPr lang="es-VE" sz="7200" dirty="0">
                <a:solidFill>
                  <a:srgbClr val="FFFF00"/>
                </a:solidFill>
                <a:latin typeface="Libra BT" pitchFamily="66" charset="0"/>
              </a:rPr>
              <a:t>la </a:t>
            </a:r>
            <a: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  <a:t>metafísica]</a:t>
            </a:r>
            <a:endParaRPr lang="es-VE" sz="72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543748" name="Text Box 4"/>
          <p:cNvSpPr txBox="1">
            <a:spLocks noChangeArrowheads="1"/>
          </p:cNvSpPr>
          <p:nvPr/>
        </p:nvSpPr>
        <p:spPr bwMode="auto">
          <a:xfrm>
            <a:off x="7392988" y="4267200"/>
            <a:ext cx="17510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Dknisely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  <p:sp>
        <p:nvSpPr>
          <p:cNvPr id="543751" name="Text Box 7"/>
          <p:cNvSpPr txBox="1">
            <a:spLocks noChangeArrowheads="1"/>
          </p:cNvSpPr>
          <p:nvPr/>
        </p:nvSpPr>
        <p:spPr bwMode="auto">
          <a:xfrm>
            <a:off x="-41275" y="4267200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Deepak Gupta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516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0" y="5540375"/>
            <a:ext cx="91440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nueva era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52647" name="AutoShape 7"/>
          <p:cNvSpPr>
            <a:spLocks noChangeArrowheads="1"/>
          </p:cNvSpPr>
          <p:nvPr/>
        </p:nvSpPr>
        <p:spPr bwMode="auto">
          <a:xfrm>
            <a:off x="4953000" y="1371600"/>
            <a:ext cx="3429000" cy="34290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58790" name="AutoShape 6"/>
          <p:cNvSpPr>
            <a:spLocks noChangeArrowheads="1"/>
          </p:cNvSpPr>
          <p:nvPr/>
        </p:nvSpPr>
        <p:spPr bwMode="auto">
          <a:xfrm>
            <a:off x="1676400" y="685800"/>
            <a:ext cx="5410200" cy="54102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55716" name="AutoShape 4"/>
          <p:cNvSpPr>
            <a:spLocks noChangeArrowheads="1"/>
          </p:cNvSpPr>
          <p:nvPr/>
        </p:nvSpPr>
        <p:spPr bwMode="auto">
          <a:xfrm>
            <a:off x="1676400" y="685800"/>
            <a:ext cx="5410200" cy="54102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56740" name="Text Box 4"/>
          <p:cNvSpPr txBox="1">
            <a:spLocks noChangeArrowheads="1"/>
          </p:cNvSpPr>
          <p:nvPr/>
        </p:nvSpPr>
        <p:spPr bwMode="auto">
          <a:xfrm>
            <a:off x="6705600" y="6553200"/>
            <a:ext cx="2057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Joseph </a:t>
            </a:r>
            <a:r>
              <a:rPr lang="en-US" sz="1000" kern="12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Renger</a:t>
            </a:r>
            <a:r>
              <a:rPr lang="en-US" sz="1000" kern="12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59813" name="Rectangle 5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5981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0" y="4930775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Raíces de</a:t>
            </a:r>
            <a:br>
              <a:rPr lang="es-VE" sz="7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La nueva era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6019800" y="0"/>
            <a:ext cx="76200" cy="4648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60839" name="Rectangle 7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El ocultismo</a:t>
            </a:r>
          </a:p>
        </p:txBody>
      </p:sp>
      <p:sp>
        <p:nvSpPr>
          <p:cNvPr id="760837" name="Text Box 5"/>
          <p:cNvSpPr txBox="1">
            <a:spLocks noChangeArrowheads="1"/>
          </p:cNvSpPr>
          <p:nvPr/>
        </p:nvSpPr>
        <p:spPr bwMode="auto">
          <a:xfrm>
            <a:off x="5633158" y="6643688"/>
            <a:ext cx="252024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Sabbhat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Sabacio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Striges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57768" name="Rectangle 8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57769" name="Rectangle 9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adivinación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5805" name="Rectangle 1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45806" name="Rectangle 1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magia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61858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61862" name="Rectangle 6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necromancia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62884" name="Rectangle 4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Busca información oculta por vías condenadas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63908" name="Rectangle 4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 smtClean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Usa terminología </a:t>
            </a: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nueva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64933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Proyección astral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64933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Proyección astral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68005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meditación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69026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69029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mantras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70053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Sueño lúcido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65954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65957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Psicometría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66978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66980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canalización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72101" name="Rectangle 5"/>
          <p:cNvSpPr>
            <a:spLocks noChangeArrowheads="1"/>
          </p:cNvSpPr>
          <p:nvPr/>
        </p:nvSpPr>
        <p:spPr bwMode="auto">
          <a:xfrm>
            <a:off x="5105400" y="60960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El hinduismo</a:t>
            </a:r>
          </a:p>
        </p:txBody>
      </p:sp>
      <p:sp>
        <p:nvSpPr>
          <p:cNvPr id="772104" name="Text Box 8"/>
          <p:cNvSpPr txBox="1">
            <a:spLocks noChangeArrowheads="1"/>
          </p:cNvSpPr>
          <p:nvPr/>
        </p:nvSpPr>
        <p:spPr bwMode="auto">
          <a:xfrm>
            <a:off x="6783388" y="5791200"/>
            <a:ext cx="23606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Giridhar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Appaji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Nag Y / Wikimedia Commons</a:t>
            </a:r>
          </a:p>
        </p:txBody>
      </p:sp>
      <p:sp>
        <p:nvSpPr>
          <p:cNvPr id="772106" name="Text Box 10"/>
          <p:cNvSpPr txBox="1">
            <a:spLocks noChangeArrowheads="1"/>
          </p:cNvSpPr>
          <p:nvPr/>
        </p:nvSpPr>
        <p:spPr bwMode="auto">
          <a:xfrm>
            <a:off x="-57150" y="6608763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Deepak Gupta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7312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73125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Helena </a:t>
            </a:r>
            <a:r>
              <a:rPr lang="es-VE" sz="6600" kern="1200" dirty="0" err="1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Blavatsky</a:t>
            </a:r>
            <a:endParaRPr lang="es-VE" sz="6600" kern="1200" dirty="0">
              <a:solidFill>
                <a:srgbClr val="FFFF00"/>
              </a:solidFill>
              <a:latin typeface="Libra BT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74146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74148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Alice Bailey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75170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75172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Sociedad teosófica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57091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57093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Sociedad teosófica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58115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58117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Sociedad teosófica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59139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59141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Sociedad teosófica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6016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60165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Sociedad teosófica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61187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61189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Sociedad teosófica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76197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La era de acuario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77219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77221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era de </a:t>
            </a:r>
            <a:r>
              <a:rPr lang="es-VE" sz="6600" kern="1200" dirty="0" err="1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woodstock</a:t>
            </a:r>
            <a:endParaRPr lang="es-VE" sz="6600" kern="1200" dirty="0">
              <a:solidFill>
                <a:srgbClr val="FFFF00"/>
              </a:solidFill>
              <a:latin typeface="Libra BT" pitchFamily="66" charset="0"/>
              <a:ea typeface="+mn-ea"/>
              <a:cs typeface="+mn-cs"/>
            </a:endParaRPr>
          </a:p>
        </p:txBody>
      </p:sp>
      <p:sp>
        <p:nvSpPr>
          <p:cNvPr id="777223" name="Text Box 7"/>
          <p:cNvSpPr txBox="1">
            <a:spLocks noChangeArrowheads="1"/>
          </p:cNvSpPr>
          <p:nvPr/>
        </p:nvSpPr>
        <p:spPr bwMode="auto">
          <a:xfrm>
            <a:off x="5638800" y="3429000"/>
            <a:ext cx="1841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>
            <a:spAutoFit/>
          </a:bodyPr>
          <a:lstStyle/>
          <a:p>
            <a:pPr marL="609600" indent="-609600" algn="l" rtl="0"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Blip>
                <a:blip r:embed="rId3"/>
              </a:buBlip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77224" name="Text Box 8"/>
          <p:cNvSpPr txBox="1">
            <a:spLocks noChangeArrowheads="1"/>
          </p:cNvSpPr>
          <p:nvPr/>
        </p:nvSpPr>
        <p:spPr bwMode="auto">
          <a:xfrm>
            <a:off x="6172200" y="5715000"/>
            <a:ext cx="2911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Derek Redmond &amp; Paul Campbell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7824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78245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era de </a:t>
            </a:r>
            <a:r>
              <a:rPr lang="es-VE" sz="6600" kern="1200" dirty="0" err="1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woodstock</a:t>
            </a:r>
            <a:endParaRPr lang="es-VE" sz="6600" kern="1200" dirty="0">
              <a:solidFill>
                <a:srgbClr val="FFFF00"/>
              </a:solidFill>
              <a:latin typeface="Libra BT" pitchFamily="66" charset="0"/>
              <a:ea typeface="+mn-ea"/>
              <a:cs typeface="+mn-cs"/>
            </a:endParaRPr>
          </a:p>
        </p:txBody>
      </p:sp>
      <p:sp>
        <p:nvSpPr>
          <p:cNvPr id="778246" name="Text Box 6"/>
          <p:cNvSpPr txBox="1">
            <a:spLocks noChangeArrowheads="1"/>
          </p:cNvSpPr>
          <p:nvPr/>
        </p:nvSpPr>
        <p:spPr bwMode="auto">
          <a:xfrm>
            <a:off x="5638800" y="3429000"/>
            <a:ext cx="1841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>
            <a:spAutoFit/>
          </a:bodyPr>
          <a:lstStyle/>
          <a:p>
            <a:pPr marL="609600" indent="-609600" algn="l" rtl="0"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Blip>
                <a:blip r:embed="rId3"/>
              </a:buBlip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78247" name="Text Box 7"/>
          <p:cNvSpPr txBox="1">
            <a:spLocks noChangeArrowheads="1"/>
          </p:cNvSpPr>
          <p:nvPr/>
        </p:nvSpPr>
        <p:spPr bwMode="auto">
          <a:xfrm>
            <a:off x="6172200" y="5715000"/>
            <a:ext cx="2911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Derek Redmond &amp; Paul Campbell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6221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62213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6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La era de acuario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1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0305" name="Rectangle 17"/>
          <p:cNvSpPr>
            <a:spLocks noChangeArrowheads="1"/>
          </p:cNvSpPr>
          <p:nvPr/>
        </p:nvSpPr>
        <p:spPr bwMode="auto">
          <a:xfrm>
            <a:off x="0" y="57912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80291" name="Rectangle 3"/>
          <p:cNvSpPr>
            <a:spLocks noChangeArrowheads="1"/>
          </p:cNvSpPr>
          <p:nvPr/>
        </p:nvSpPr>
        <p:spPr bwMode="auto">
          <a:xfrm>
            <a:off x="0" y="5757863"/>
            <a:ext cx="9144000" cy="1143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80293" name="Rectangle 5"/>
          <p:cNvSpPr>
            <a:spLocks noChangeArrowheads="1"/>
          </p:cNvSpPr>
          <p:nvPr/>
        </p:nvSpPr>
        <p:spPr bwMode="auto">
          <a:xfrm>
            <a:off x="-228600" y="5794375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Creencias de La nueva era</a:t>
            </a:r>
          </a:p>
        </p:txBody>
      </p:sp>
      <p:sp>
        <p:nvSpPr>
          <p:cNvPr id="780294" name="Text Box 6"/>
          <p:cNvSpPr txBox="1">
            <a:spLocks noChangeArrowheads="1"/>
          </p:cNvSpPr>
          <p:nvPr/>
        </p:nvSpPr>
        <p:spPr bwMode="auto">
          <a:xfrm>
            <a:off x="5638800" y="3429000"/>
            <a:ext cx="1841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>
            <a:spAutoFit/>
          </a:bodyPr>
          <a:lstStyle/>
          <a:p>
            <a:pPr marL="609600" indent="-609600" algn="l" rtl="0"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Blip>
                <a:blip r:embed="rId3"/>
              </a:buBlip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80303" name="Text Box 15"/>
          <p:cNvSpPr txBox="1">
            <a:spLocks noChangeArrowheads="1"/>
          </p:cNvSpPr>
          <p:nvPr/>
        </p:nvSpPr>
        <p:spPr bwMode="auto">
          <a:xfrm>
            <a:off x="4953000" y="2498725"/>
            <a:ext cx="23606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Giridhar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Appaji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Nag Y / Wikimedia Commons</a:t>
            </a:r>
          </a:p>
        </p:txBody>
      </p:sp>
      <p:sp>
        <p:nvSpPr>
          <p:cNvPr id="780304" name="Text Box 16"/>
          <p:cNvSpPr txBox="1">
            <a:spLocks noChangeArrowheads="1"/>
          </p:cNvSpPr>
          <p:nvPr/>
        </p:nvSpPr>
        <p:spPr bwMode="auto">
          <a:xfrm>
            <a:off x="7197725" y="55467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Deepak Gupta / Wikimedia Commons</a:t>
            </a:r>
          </a:p>
        </p:txBody>
      </p:sp>
      <p:sp>
        <p:nvSpPr>
          <p:cNvPr id="780311" name="Line 23"/>
          <p:cNvSpPr>
            <a:spLocks noChangeShapeType="1"/>
          </p:cNvSpPr>
          <p:nvPr/>
        </p:nvSpPr>
        <p:spPr bwMode="auto">
          <a:xfrm>
            <a:off x="1143000" y="2743200"/>
            <a:ext cx="0" cy="3124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1321" name="Rectangle 9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Revelación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1321" name="Rectangle 9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Revelación</a:t>
            </a:r>
          </a:p>
        </p:txBody>
      </p:sp>
      <p:sp>
        <p:nvSpPr>
          <p:cNvPr id="781334" name="AutoShape 22"/>
          <p:cNvSpPr>
            <a:spLocks noChangeArrowheads="1"/>
          </p:cNvSpPr>
          <p:nvPr/>
        </p:nvSpPr>
        <p:spPr bwMode="auto">
          <a:xfrm>
            <a:off x="1447800" y="76200"/>
            <a:ext cx="5715000" cy="57150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336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83364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Revelación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2339" name="Rectangle 3"/>
          <p:cNvSpPr>
            <a:spLocks noChangeArrowheads="1"/>
          </p:cNvSpPr>
          <p:nvPr/>
        </p:nvSpPr>
        <p:spPr bwMode="auto">
          <a:xfrm>
            <a:off x="0" y="5791200"/>
            <a:ext cx="9144000" cy="11096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82340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Revelación</a:t>
            </a:r>
          </a:p>
        </p:txBody>
      </p:sp>
      <p:sp>
        <p:nvSpPr>
          <p:cNvPr id="782343" name="Text Box 7"/>
          <p:cNvSpPr txBox="1">
            <a:spLocks noChangeArrowheads="1"/>
          </p:cNvSpPr>
          <p:nvPr/>
        </p:nvSpPr>
        <p:spPr bwMode="auto">
          <a:xfrm>
            <a:off x="228600" y="5562600"/>
            <a:ext cx="20589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Grook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Da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Oger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2339" name="Rectangle 3"/>
          <p:cNvSpPr>
            <a:spLocks noChangeArrowheads="1"/>
          </p:cNvSpPr>
          <p:nvPr/>
        </p:nvSpPr>
        <p:spPr bwMode="auto">
          <a:xfrm>
            <a:off x="0" y="5791200"/>
            <a:ext cx="9144000" cy="11096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82340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Revelación</a:t>
            </a:r>
          </a:p>
        </p:txBody>
      </p:sp>
      <p:sp>
        <p:nvSpPr>
          <p:cNvPr id="782343" name="Text Box 7"/>
          <p:cNvSpPr txBox="1">
            <a:spLocks noChangeArrowheads="1"/>
          </p:cNvSpPr>
          <p:nvPr/>
        </p:nvSpPr>
        <p:spPr bwMode="auto">
          <a:xfrm>
            <a:off x="228600" y="5562600"/>
            <a:ext cx="20589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Grook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Da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Oger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  <p:sp>
        <p:nvSpPr>
          <p:cNvPr id="782345" name="Text Box 9"/>
          <p:cNvSpPr txBox="1">
            <a:spLocks noChangeArrowheads="1"/>
          </p:cNvSpPr>
          <p:nvPr/>
        </p:nvSpPr>
        <p:spPr bwMode="auto">
          <a:xfrm>
            <a:off x="3962400" y="5562600"/>
            <a:ext cx="2154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Miguel A.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Monjas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2339" name="Rectangle 3"/>
          <p:cNvSpPr>
            <a:spLocks noChangeArrowheads="1"/>
          </p:cNvSpPr>
          <p:nvPr/>
        </p:nvSpPr>
        <p:spPr bwMode="auto">
          <a:xfrm>
            <a:off x="0" y="5791200"/>
            <a:ext cx="9144000" cy="11096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82340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Revelación</a:t>
            </a:r>
          </a:p>
        </p:txBody>
      </p:sp>
      <p:sp>
        <p:nvSpPr>
          <p:cNvPr id="782343" name="Text Box 7"/>
          <p:cNvSpPr txBox="1">
            <a:spLocks noChangeArrowheads="1"/>
          </p:cNvSpPr>
          <p:nvPr/>
        </p:nvSpPr>
        <p:spPr bwMode="auto">
          <a:xfrm>
            <a:off x="228600" y="5562600"/>
            <a:ext cx="20589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Grook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Da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Oger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  <p:sp>
        <p:nvSpPr>
          <p:cNvPr id="782345" name="Text Box 9"/>
          <p:cNvSpPr txBox="1">
            <a:spLocks noChangeArrowheads="1"/>
          </p:cNvSpPr>
          <p:nvPr/>
        </p:nvSpPr>
        <p:spPr bwMode="auto">
          <a:xfrm>
            <a:off x="3962400" y="5562600"/>
            <a:ext cx="2154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Miguel A.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Monjas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4387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84388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Revelación</a:t>
            </a:r>
          </a:p>
        </p:txBody>
      </p:sp>
      <p:sp>
        <p:nvSpPr>
          <p:cNvPr id="784390" name="Rectangle 6"/>
          <p:cNvSpPr>
            <a:spLocks noChangeArrowheads="1"/>
          </p:cNvSpPr>
          <p:nvPr/>
        </p:nvSpPr>
        <p:spPr bwMode="auto">
          <a:xfrm>
            <a:off x="5257800" y="0"/>
            <a:ext cx="38862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Señor </a:t>
            </a:r>
            <a:r>
              <a:rPr lang="es-VE" sz="6000" kern="1200" dirty="0" err="1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Maitreya</a:t>
            </a:r>
            <a:endParaRPr lang="es-VE" sz="6000" kern="1200" dirty="0">
              <a:solidFill>
                <a:srgbClr val="FFFF00"/>
              </a:solidFill>
              <a:latin typeface="Libra BT" pitchFamily="66" charset="0"/>
              <a:ea typeface="+mn-ea"/>
              <a:cs typeface="+mn-cs"/>
            </a:endParaRPr>
          </a:p>
        </p:txBody>
      </p:sp>
      <p:sp>
        <p:nvSpPr>
          <p:cNvPr id="784391" name="Text Box 7"/>
          <p:cNvSpPr txBox="1">
            <a:spLocks noChangeArrowheads="1"/>
          </p:cNvSpPr>
          <p:nvPr/>
        </p:nvSpPr>
        <p:spPr bwMode="auto">
          <a:xfrm>
            <a:off x="3429000" y="5715000"/>
            <a:ext cx="1873250" cy="244475"/>
          </a:xfrm>
          <a:prstGeom prst="rect">
            <a:avLst/>
          </a:prstGeom>
          <a:solidFill>
            <a:schemeClr val="tx1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Yoo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Chung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5411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85412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Divinidad de la humanidad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5411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85412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Divinidad de la humanidad</a:t>
            </a:r>
          </a:p>
        </p:txBody>
      </p:sp>
      <p:sp>
        <p:nvSpPr>
          <p:cNvPr id="785414" name="AutoShape 6"/>
          <p:cNvSpPr>
            <a:spLocks noChangeArrowheads="1"/>
          </p:cNvSpPr>
          <p:nvPr/>
        </p:nvSpPr>
        <p:spPr bwMode="auto">
          <a:xfrm>
            <a:off x="1828800" y="990600"/>
            <a:ext cx="4876800" cy="48768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6435" name="Rectangle 3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Divinidad de la humanidad</a:t>
            </a:r>
          </a:p>
        </p:txBody>
      </p:sp>
      <p:sp>
        <p:nvSpPr>
          <p:cNvPr id="786438" name="Text Box 6"/>
          <p:cNvSpPr txBox="1">
            <a:spLocks noChangeArrowheads="1"/>
          </p:cNvSpPr>
          <p:nvPr/>
        </p:nvSpPr>
        <p:spPr bwMode="auto">
          <a:xfrm>
            <a:off x="6667500" y="6629400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International Mission Board – </a:t>
            </a:r>
            <a:r>
              <a:rPr lang="en-US" sz="1000" kern="1200" dirty="0" err="1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Bautistas</a:t>
            </a:r>
            <a:r>
              <a:rPr lang="en-US" sz="1000" kern="12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del Sur</a:t>
            </a:r>
            <a:endParaRPr lang="en-US" sz="1000" kern="12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7459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87460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Divinidad de la humanidad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848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88486" name="Text Box 6"/>
          <p:cNvSpPr txBox="1">
            <a:spLocks noChangeArrowheads="1"/>
          </p:cNvSpPr>
          <p:nvPr/>
        </p:nvSpPr>
        <p:spPr bwMode="auto">
          <a:xfrm>
            <a:off x="6985000" y="6613525"/>
            <a:ext cx="2159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© R Neil </a:t>
            </a:r>
            <a:r>
              <a:rPr lang="en-US" sz="1000" kern="1200" dirty="0" err="1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Marshman</a:t>
            </a:r>
            <a:r>
              <a:rPr lang="en-US" sz="1000" kern="1200" dirty="0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  <p:sp>
        <p:nvSpPr>
          <p:cNvPr id="788484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Reencarnación y karma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9506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89509" name="Rectangle 5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Reencarnación y karma</a:t>
            </a:r>
          </a:p>
        </p:txBody>
      </p:sp>
      <p:sp>
        <p:nvSpPr>
          <p:cNvPr id="789508" name="Text Box 4"/>
          <p:cNvSpPr txBox="1">
            <a:spLocks noChangeArrowheads="1"/>
          </p:cNvSpPr>
          <p:nvPr/>
        </p:nvSpPr>
        <p:spPr bwMode="auto">
          <a:xfrm>
            <a:off x="-26988" y="4305300"/>
            <a:ext cx="19923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Nils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Fretwurst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  <p:sp>
        <p:nvSpPr>
          <p:cNvPr id="789512" name="Text Box 8"/>
          <p:cNvSpPr txBox="1">
            <a:spLocks noChangeArrowheads="1"/>
          </p:cNvSpPr>
          <p:nvPr/>
        </p:nvSpPr>
        <p:spPr bwMode="auto">
          <a:xfrm>
            <a:off x="7086600" y="5013325"/>
            <a:ext cx="2100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David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Monniaux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9506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89509" name="Rectangle 5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Reencarnación y karma</a:t>
            </a:r>
          </a:p>
        </p:txBody>
      </p:sp>
      <p:sp>
        <p:nvSpPr>
          <p:cNvPr id="789508" name="Text Box 4"/>
          <p:cNvSpPr txBox="1">
            <a:spLocks noChangeArrowheads="1"/>
          </p:cNvSpPr>
          <p:nvPr/>
        </p:nvSpPr>
        <p:spPr bwMode="auto">
          <a:xfrm>
            <a:off x="-26988" y="4305300"/>
            <a:ext cx="19923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Nils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Fretwurst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  <p:sp>
        <p:nvSpPr>
          <p:cNvPr id="789512" name="Text Box 8"/>
          <p:cNvSpPr txBox="1">
            <a:spLocks noChangeArrowheads="1"/>
          </p:cNvSpPr>
          <p:nvPr/>
        </p:nvSpPr>
        <p:spPr bwMode="auto">
          <a:xfrm>
            <a:off x="7086600" y="5013325"/>
            <a:ext cx="2100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David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Monniaux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  <p:sp>
        <p:nvSpPr>
          <p:cNvPr id="789514" name="AutoShape 10"/>
          <p:cNvSpPr>
            <a:spLocks noChangeArrowheads="1"/>
          </p:cNvSpPr>
          <p:nvPr/>
        </p:nvSpPr>
        <p:spPr bwMode="auto">
          <a:xfrm>
            <a:off x="1447800" y="228600"/>
            <a:ext cx="5715000" cy="57150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90531" name="Rectangle 3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Reencarnación y karma</a:t>
            </a:r>
          </a:p>
        </p:txBody>
      </p:sp>
      <p:sp>
        <p:nvSpPr>
          <p:cNvPr id="790533" name="Text Box 5"/>
          <p:cNvSpPr txBox="1">
            <a:spLocks noChangeArrowheads="1"/>
          </p:cNvSpPr>
          <p:nvPr/>
        </p:nvSpPr>
        <p:spPr bwMode="auto">
          <a:xfrm>
            <a:off x="-26988" y="4305300"/>
            <a:ext cx="19923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Nils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Fretwurst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  <p:sp>
        <p:nvSpPr>
          <p:cNvPr id="790535" name="Text Box 7"/>
          <p:cNvSpPr txBox="1">
            <a:spLocks noChangeArrowheads="1"/>
          </p:cNvSpPr>
          <p:nvPr/>
        </p:nvSpPr>
        <p:spPr bwMode="auto">
          <a:xfrm>
            <a:off x="7086600" y="5013325"/>
            <a:ext cx="2100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David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Monniaux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91557" name="Rectangle 5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Verdad universal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91557" name="Rectangle 5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Verdad universal</a:t>
            </a:r>
          </a:p>
        </p:txBody>
      </p:sp>
      <p:sp>
        <p:nvSpPr>
          <p:cNvPr id="791559" name="AutoShape 7"/>
          <p:cNvSpPr>
            <a:spLocks noChangeArrowheads="1"/>
          </p:cNvSpPr>
          <p:nvPr/>
        </p:nvSpPr>
        <p:spPr bwMode="auto">
          <a:xfrm>
            <a:off x="1447800" y="76200"/>
            <a:ext cx="5715000" cy="57150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92581" name="Rectangle 5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Verdades individuales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9360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93604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era venidera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9360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93604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era venidera</a:t>
            </a:r>
          </a:p>
        </p:txBody>
      </p:sp>
      <p:sp>
        <p:nvSpPr>
          <p:cNvPr id="793606" name="AutoShape 6"/>
          <p:cNvSpPr>
            <a:spLocks noChangeArrowheads="1"/>
          </p:cNvSpPr>
          <p:nvPr/>
        </p:nvSpPr>
        <p:spPr bwMode="auto">
          <a:xfrm>
            <a:off x="1676400" y="76200"/>
            <a:ext cx="5715000" cy="57150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94631" name="Text Box 7"/>
          <p:cNvSpPr txBox="1">
            <a:spLocks noChangeArrowheads="1"/>
          </p:cNvSpPr>
          <p:nvPr/>
        </p:nvSpPr>
        <p:spPr bwMode="auto">
          <a:xfrm>
            <a:off x="6172200" y="5715000"/>
            <a:ext cx="2911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Derek Redmond &amp; Paul Campbell / Wikimedia Commons</a:t>
            </a:r>
          </a:p>
        </p:txBody>
      </p:sp>
      <p:sp>
        <p:nvSpPr>
          <p:cNvPr id="794627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94628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era venidera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9872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98724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9872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98724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Dios</a:t>
            </a:r>
          </a:p>
        </p:txBody>
      </p:sp>
      <p:sp>
        <p:nvSpPr>
          <p:cNvPr id="798725" name="AutoShape 5"/>
          <p:cNvSpPr>
            <a:spLocks noChangeArrowheads="1"/>
          </p:cNvSpPr>
          <p:nvPr/>
        </p:nvSpPr>
        <p:spPr bwMode="auto">
          <a:xfrm>
            <a:off x="1828800" y="990600"/>
            <a:ext cx="4876800" cy="48768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99748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Dios</a:t>
            </a:r>
          </a:p>
        </p:txBody>
      </p:sp>
      <p:sp>
        <p:nvSpPr>
          <p:cNvPr id="799752" name="Text Box 8"/>
          <p:cNvSpPr txBox="1">
            <a:spLocks noChangeArrowheads="1"/>
          </p:cNvSpPr>
          <p:nvPr/>
        </p:nvSpPr>
        <p:spPr bwMode="auto">
          <a:xfrm>
            <a:off x="7324725" y="5699125"/>
            <a:ext cx="18192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Photo </a:t>
            </a:r>
            <a:r>
              <a:rPr lang="en-US" sz="1000" kern="1200" dirty="0" err="1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cortesía</a:t>
            </a:r>
            <a:r>
              <a:rPr lang="en-US" sz="1000" kern="1200" dirty="0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 NOAA Photo Library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0771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00772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trinidad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0771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00772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trinidad</a:t>
            </a:r>
          </a:p>
        </p:txBody>
      </p:sp>
      <p:sp>
        <p:nvSpPr>
          <p:cNvPr id="800773" name="AutoShape 5"/>
          <p:cNvSpPr>
            <a:spLocks noChangeArrowheads="1"/>
          </p:cNvSpPr>
          <p:nvPr/>
        </p:nvSpPr>
        <p:spPr bwMode="auto">
          <a:xfrm>
            <a:off x="1828800" y="152400"/>
            <a:ext cx="4876800" cy="48768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1795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01796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trinidad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2819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02820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Cristo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2819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02820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Cristo</a:t>
            </a:r>
          </a:p>
        </p:txBody>
      </p:sp>
      <p:sp>
        <p:nvSpPr>
          <p:cNvPr id="802821" name="AutoShape 5"/>
          <p:cNvSpPr>
            <a:spLocks noChangeArrowheads="1"/>
          </p:cNvSpPr>
          <p:nvPr/>
        </p:nvSpPr>
        <p:spPr bwMode="auto">
          <a:xfrm>
            <a:off x="2133600" y="990600"/>
            <a:ext cx="4876800" cy="48768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384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03844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Cristo</a:t>
            </a:r>
          </a:p>
        </p:txBody>
      </p:sp>
      <p:sp>
        <p:nvSpPr>
          <p:cNvPr id="803847" name="Text Box 7"/>
          <p:cNvSpPr txBox="1">
            <a:spLocks noChangeArrowheads="1"/>
          </p:cNvSpPr>
          <p:nvPr/>
        </p:nvSpPr>
        <p:spPr bwMode="auto">
          <a:xfrm>
            <a:off x="7324725" y="5715000"/>
            <a:ext cx="18192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Photo </a:t>
            </a:r>
            <a:r>
              <a:rPr lang="en-US" sz="1000" kern="1200" dirty="0" err="1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cortesía</a:t>
            </a:r>
            <a:r>
              <a:rPr lang="en-US" sz="1000" kern="1200" dirty="0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rPr>
              <a:t> NOAA Photo Library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4866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04867" name="Rectangle 3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Cristo</a:t>
            </a:r>
          </a:p>
        </p:txBody>
      </p:sp>
      <p:sp>
        <p:nvSpPr>
          <p:cNvPr id="804871" name="Text Box 7"/>
          <p:cNvSpPr txBox="1">
            <a:spLocks noChangeArrowheads="1"/>
          </p:cNvSpPr>
          <p:nvPr/>
        </p:nvSpPr>
        <p:spPr bwMode="auto">
          <a:xfrm>
            <a:off x="4984750" y="5715000"/>
            <a:ext cx="1873250" cy="244475"/>
          </a:xfrm>
          <a:prstGeom prst="rect">
            <a:avLst/>
          </a:prstGeom>
          <a:solidFill>
            <a:schemeClr val="tx1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Yoo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Chung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5891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05892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Jesús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5891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05892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Jesús</a:t>
            </a:r>
          </a:p>
        </p:txBody>
      </p:sp>
      <p:sp>
        <p:nvSpPr>
          <p:cNvPr id="805893" name="AutoShape 5"/>
          <p:cNvSpPr>
            <a:spLocks noChangeArrowheads="1"/>
          </p:cNvSpPr>
          <p:nvPr/>
        </p:nvSpPr>
        <p:spPr bwMode="auto">
          <a:xfrm>
            <a:off x="2133600" y="533400"/>
            <a:ext cx="4876800" cy="48768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6915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06916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Jesús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7939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07940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expiación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7939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07940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expiación</a:t>
            </a:r>
          </a:p>
        </p:txBody>
      </p:sp>
      <p:sp>
        <p:nvSpPr>
          <p:cNvPr id="807941" name="AutoShape 5"/>
          <p:cNvSpPr>
            <a:spLocks noChangeArrowheads="1"/>
          </p:cNvSpPr>
          <p:nvPr/>
        </p:nvSpPr>
        <p:spPr bwMode="auto">
          <a:xfrm>
            <a:off x="2133600" y="533400"/>
            <a:ext cx="4876800" cy="48768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896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08964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La expiación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4809</TotalTime>
  <Words>421</Words>
  <Application>Microsoft Office PowerPoint</Application>
  <PresentationFormat>On-screen Show (4:3)</PresentationFormat>
  <Paragraphs>117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4" baseType="lpstr">
      <vt:lpstr>Arial</vt:lpstr>
      <vt:lpstr>Libra BT</vt:lpstr>
      <vt:lpstr>Wingdings</vt:lpstr>
      <vt:lpstr>Arial Narrow</vt:lpstr>
      <vt:lpstr>Default Design</vt:lpstr>
      <vt:lpstr>Los seguidores de la nueva era</vt:lpstr>
      <vt:lpstr>La nueva era [y la metafísica]</vt:lpstr>
      <vt:lpstr>La nueva era [y la metafísica]</vt:lpstr>
      <vt:lpstr>La nueva era [y la metafísica]</vt:lpstr>
      <vt:lpstr>La nueva era</vt:lpstr>
      <vt:lpstr>Slide 6</vt:lpstr>
      <vt:lpstr>Slide 7</vt:lpstr>
      <vt:lpstr>Slide 8</vt:lpstr>
      <vt:lpstr>Slide 9</vt:lpstr>
      <vt:lpstr>Slide 10</vt:lpstr>
      <vt:lpstr>Slide 11</vt:lpstr>
      <vt:lpstr>Slide 12</vt:lpstr>
      <vt:lpstr>Raíces de La nueva era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.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William Ritchey</dc:creator>
  <cp:lastModifiedBy>William Ritchey</cp:lastModifiedBy>
  <cp:revision>178</cp:revision>
  <dcterms:created xsi:type="dcterms:W3CDTF">2007-11-13T16:31:37Z</dcterms:created>
  <dcterms:modified xsi:type="dcterms:W3CDTF">2009-12-05T02:26:13Z</dcterms:modified>
</cp:coreProperties>
</file>