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102" r:id="rId2"/>
    <p:sldId id="1179" r:id="rId3"/>
    <p:sldId id="1180" r:id="rId4"/>
    <p:sldId id="1181" r:id="rId5"/>
    <p:sldId id="1182" r:id="rId6"/>
    <p:sldId id="1183" r:id="rId7"/>
    <p:sldId id="1184" r:id="rId8"/>
    <p:sldId id="1185" r:id="rId9"/>
    <p:sldId id="1186" r:id="rId10"/>
    <p:sldId id="1187" r:id="rId11"/>
    <p:sldId id="1188" r:id="rId12"/>
    <p:sldId id="1189" r:id="rId13"/>
    <p:sldId id="1190" r:id="rId14"/>
    <p:sldId id="1191" r:id="rId15"/>
    <p:sldId id="1192" r:id="rId16"/>
    <p:sldId id="1193" r:id="rId17"/>
    <p:sldId id="1194" r:id="rId18"/>
    <p:sldId id="1195" r:id="rId19"/>
    <p:sldId id="1196" r:id="rId20"/>
    <p:sldId id="1197" r:id="rId21"/>
    <p:sldId id="1198" r:id="rId22"/>
    <p:sldId id="1199" r:id="rId23"/>
    <p:sldId id="1200" r:id="rId24"/>
    <p:sldId id="1201" r:id="rId25"/>
    <p:sldId id="1202" r:id="rId26"/>
    <p:sldId id="1203" r:id="rId27"/>
    <p:sldId id="1204" r:id="rId28"/>
    <p:sldId id="1205" r:id="rId29"/>
    <p:sldId id="1206" r:id="rId30"/>
    <p:sldId id="1207" r:id="rId31"/>
    <p:sldId id="1208" r:id="rId32"/>
    <p:sldId id="1209" r:id="rId33"/>
    <p:sldId id="1210" r:id="rId34"/>
    <p:sldId id="1211" r:id="rId35"/>
    <p:sldId id="1212" r:id="rId36"/>
    <p:sldId id="1213" r:id="rId37"/>
    <p:sldId id="1214" r:id="rId38"/>
    <p:sldId id="1215" r:id="rId39"/>
    <p:sldId id="1216" r:id="rId40"/>
    <p:sldId id="1217" r:id="rId41"/>
    <p:sldId id="1218" r:id="rId42"/>
    <p:sldId id="1219" r:id="rId43"/>
    <p:sldId id="1220" r:id="rId44"/>
    <p:sldId id="1221" r:id="rId45"/>
    <p:sldId id="1222" r:id="rId46"/>
    <p:sldId id="1092" r:id="rId47"/>
    <p:sldId id="1101" r:id="rId48"/>
    <p:sldId id="1223" r:id="rId49"/>
    <p:sldId id="724" r:id="rId50"/>
  </p:sldIdLst>
  <p:sldSz cx="9144000" cy="6858000" type="screen4x3"/>
  <p:notesSz cx="6858000" cy="9144000"/>
  <p:embeddedFontLst>
    <p:embeddedFont>
      <p:font typeface="Libra BT" pitchFamily="66" charset="0"/>
      <p:regular r:id="rId51"/>
    </p:embeddedFont>
    <p:embeddedFont>
      <p:font typeface="Arial Narrow" pitchFamily="34" charset="0"/>
      <p:regular r:id="rId52"/>
      <p:bold r:id="rId53"/>
      <p:italic r:id="rId54"/>
      <p:boldItalic r:id="rId55"/>
    </p:embeddedFont>
    <p:embeddedFont>
      <p:font typeface="CentSchbook BT" pitchFamily="18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00066"/>
    <a:srgbClr val="000099"/>
    <a:srgbClr val="0033CC"/>
    <a:srgbClr val="00FFFF"/>
    <a:srgbClr val="FFFF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5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37BC3-8560-4378-9E64-6B6BEA77FD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FB1D8-8959-4668-84D8-DEC727E3D1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8D78E-34B2-42D0-BA11-2C6C160F74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42B24-A59A-4A1F-923D-E316DC19FF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823C9-C517-4648-976E-236EBDEB45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498F3-3F05-4EC6-9698-E5F1B9F560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3C6BE-29AC-4232-88CD-05D53414F8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0C57C-383D-41B3-8AED-EE17C16715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3FF37-1017-43BA-8951-242DC3BED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819B-1981-4D79-BC42-FE8B64AA4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ED0B5-496C-456F-92EC-03BD3CC712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B7B4E5B-22DC-4F9F-8781-E17BA77364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9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seguidores de la nueva </a:t>
            </a:r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era</a:t>
            </a:r>
            <a:b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3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3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-continuación-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29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</a:t>
            </a: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40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998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El perdón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998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El perdón</a:t>
            </a:r>
          </a:p>
        </p:txBody>
      </p:sp>
      <p:sp>
        <p:nvSpPr>
          <p:cNvPr id="809989" name="AutoShape 5"/>
          <p:cNvSpPr>
            <a:spLocks noChangeArrowheads="1"/>
          </p:cNvSpPr>
          <p:nvPr/>
        </p:nvSpPr>
        <p:spPr bwMode="auto">
          <a:xfrm>
            <a:off x="2133600" y="5334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101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El perdón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2036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La salvación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2036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La salvación</a:t>
            </a:r>
          </a:p>
        </p:txBody>
      </p:sp>
      <p:sp>
        <p:nvSpPr>
          <p:cNvPr id="812037" name="AutoShape 5"/>
          <p:cNvSpPr>
            <a:spLocks noChangeArrowheads="1"/>
          </p:cNvSpPr>
          <p:nvPr/>
        </p:nvSpPr>
        <p:spPr bwMode="auto">
          <a:xfrm>
            <a:off x="2133600" y="5334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306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La salvación</a:t>
            </a:r>
          </a:p>
        </p:txBody>
      </p:sp>
      <p:sp>
        <p:nvSpPr>
          <p:cNvPr id="813063" name="Text Box 7"/>
          <p:cNvSpPr txBox="1">
            <a:spLocks noChangeArrowheads="1"/>
          </p:cNvSpPr>
          <p:nvPr/>
        </p:nvSpPr>
        <p:spPr bwMode="auto">
          <a:xfrm>
            <a:off x="6996113" y="6613525"/>
            <a:ext cx="21478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Christiaan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Briggs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408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1408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El cielo y el infierno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408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1408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El cielo y el infierno</a:t>
            </a:r>
          </a:p>
        </p:txBody>
      </p:sp>
      <p:sp>
        <p:nvSpPr>
          <p:cNvPr id="814085" name="AutoShape 5"/>
          <p:cNvSpPr>
            <a:spLocks noChangeArrowheads="1"/>
          </p:cNvSpPr>
          <p:nvPr/>
        </p:nvSpPr>
        <p:spPr bwMode="auto">
          <a:xfrm>
            <a:off x="2133600" y="5334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510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1510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El cielo y el infierno</a:t>
            </a:r>
          </a:p>
        </p:txBody>
      </p:sp>
      <p:sp>
        <p:nvSpPr>
          <p:cNvPr id="815111" name="Text Box 7"/>
          <p:cNvSpPr txBox="1">
            <a:spLocks noChangeArrowheads="1"/>
          </p:cNvSpPr>
          <p:nvPr/>
        </p:nvSpPr>
        <p:spPr bwMode="auto">
          <a:xfrm>
            <a:off x="6215063" y="5715000"/>
            <a:ext cx="2057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Joseph </a:t>
            </a:r>
            <a:r>
              <a:rPr lang="en-US" sz="1000" kern="12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Renger</a:t>
            </a:r>
            <a:r>
              <a:rPr lang="en-US" sz="1000" kern="12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323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63236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El juicio final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613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1613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Satanás y los demonios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613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1613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Satanás y los demonios</a:t>
            </a:r>
          </a:p>
        </p:txBody>
      </p:sp>
      <p:sp>
        <p:nvSpPr>
          <p:cNvPr id="816133" name="AutoShape 5"/>
          <p:cNvSpPr>
            <a:spLocks noChangeArrowheads="1"/>
          </p:cNvSpPr>
          <p:nvPr/>
        </p:nvSpPr>
        <p:spPr bwMode="auto">
          <a:xfrm>
            <a:off x="2133600" y="5334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715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17156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Satanás y los demonios</a:t>
            </a:r>
          </a:p>
        </p:txBody>
      </p:sp>
      <p:sp>
        <p:nvSpPr>
          <p:cNvPr id="817159" name="Text Box 7"/>
          <p:cNvSpPr txBox="1">
            <a:spLocks noChangeArrowheads="1"/>
          </p:cNvSpPr>
          <p:nvPr/>
        </p:nvSpPr>
        <p:spPr bwMode="auto">
          <a:xfrm>
            <a:off x="4876800" y="5715000"/>
            <a:ext cx="2314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Tevaprapas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Makklay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8179" name="Rectangle 3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Reencarnación</a:t>
            </a:r>
          </a:p>
        </p:txBody>
      </p:sp>
      <p:sp>
        <p:nvSpPr>
          <p:cNvPr id="818181" name="Text Box 5"/>
          <p:cNvSpPr txBox="1">
            <a:spLocks noChangeArrowheads="1"/>
          </p:cNvSpPr>
          <p:nvPr/>
        </p:nvSpPr>
        <p:spPr bwMode="auto">
          <a:xfrm>
            <a:off x="-26988" y="4305300"/>
            <a:ext cx="1992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Nils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Fretwurst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818183" name="Text Box 7"/>
          <p:cNvSpPr txBox="1">
            <a:spLocks noChangeArrowheads="1"/>
          </p:cNvSpPr>
          <p:nvPr/>
        </p:nvSpPr>
        <p:spPr bwMode="auto">
          <a:xfrm>
            <a:off x="7086600" y="5013325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David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Monniaux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9202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19203" name="Rectangle 3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Reencarnación</a:t>
            </a:r>
          </a:p>
        </p:txBody>
      </p:sp>
      <p:sp>
        <p:nvSpPr>
          <p:cNvPr id="819207" name="Text Box 7"/>
          <p:cNvSpPr txBox="1">
            <a:spLocks noChangeArrowheads="1"/>
          </p:cNvSpPr>
          <p:nvPr/>
        </p:nvSpPr>
        <p:spPr bwMode="auto">
          <a:xfrm>
            <a:off x="7391400" y="5715000"/>
            <a:ext cx="1782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CT Snow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02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644775"/>
            <a:ext cx="91440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seguidores de la nueva era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2275" name="Text Box 3"/>
          <p:cNvSpPr txBox="1">
            <a:spLocks noChangeArrowheads="1"/>
          </p:cNvSpPr>
          <p:nvPr/>
        </p:nvSpPr>
        <p:spPr bwMode="auto">
          <a:xfrm>
            <a:off x="6172200" y="5715000"/>
            <a:ext cx="2911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Derek Redmond &amp; Paul Campbell / Wikimedia Commons</a:t>
            </a:r>
          </a:p>
        </p:txBody>
      </p:sp>
      <p:sp>
        <p:nvSpPr>
          <p:cNvPr id="822276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22277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Sus principales necesidades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3301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Sus principales necesidades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432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2432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Biblia ofrece mucho más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5350" name="Text Box 6"/>
          <p:cNvSpPr txBox="1">
            <a:spLocks noChangeArrowheads="1"/>
          </p:cNvSpPr>
          <p:nvPr/>
        </p:nvSpPr>
        <p:spPr bwMode="auto">
          <a:xfrm>
            <a:off x="6215063" y="5715000"/>
            <a:ext cx="2057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Joseph </a:t>
            </a:r>
            <a:r>
              <a:rPr lang="en-US" sz="1000" kern="12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Renger</a:t>
            </a:r>
            <a:r>
              <a:rPr lang="en-US" sz="1000" kern="12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82534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2534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Biblia ofrece mucho más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6373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La Biblia ofrece mucho más</a:t>
            </a:r>
          </a:p>
        </p:txBody>
      </p:sp>
      <p:sp>
        <p:nvSpPr>
          <p:cNvPr id="826375" name="Text Box 7"/>
          <p:cNvSpPr txBox="1">
            <a:spLocks noChangeArrowheads="1"/>
          </p:cNvSpPr>
          <p:nvPr/>
        </p:nvSpPr>
        <p:spPr bwMode="auto">
          <a:xfrm>
            <a:off x="-14288" y="6613525"/>
            <a:ext cx="2147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Christiaan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Briggs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7399" name="Text Box 7"/>
          <p:cNvSpPr txBox="1">
            <a:spLocks noChangeArrowheads="1"/>
          </p:cNvSpPr>
          <p:nvPr/>
        </p:nvSpPr>
        <p:spPr bwMode="auto">
          <a:xfrm>
            <a:off x="7324725" y="5699125"/>
            <a:ext cx="1819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Photo </a:t>
            </a:r>
            <a:r>
              <a:rPr lang="en-US" sz="1000" kern="1200" dirty="0" err="1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cortesía</a:t>
            </a: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 NOAA Photo Library</a:t>
            </a:r>
          </a:p>
        </p:txBody>
      </p:sp>
      <p:sp>
        <p:nvSpPr>
          <p:cNvPr id="827396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27397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Biblia ofrece mucho más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8421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Orar por ellos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9445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Repetir y aclarar conceptos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046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Ejercer paciencia</a:t>
            </a:r>
          </a:p>
        </p:txBody>
      </p:sp>
      <p:sp>
        <p:nvSpPr>
          <p:cNvPr id="830470" name="Text Box 6"/>
          <p:cNvSpPr txBox="1">
            <a:spLocks noChangeArrowheads="1"/>
          </p:cNvSpPr>
          <p:nvPr/>
        </p:nvSpPr>
        <p:spPr bwMode="auto">
          <a:xfrm rot="16200000">
            <a:off x="5641848" y="788194"/>
            <a:ext cx="1973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José Serrano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149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Comunicar nuestro amor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2516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Buscar cosas en común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Definir terminología</a:t>
            </a:r>
          </a:p>
        </p:txBody>
      </p:sp>
      <p:sp>
        <p:nvSpPr>
          <p:cNvPr id="833542" name="Text Box 6"/>
          <p:cNvSpPr txBox="1">
            <a:spLocks noChangeArrowheads="1"/>
          </p:cNvSpPr>
          <p:nvPr/>
        </p:nvSpPr>
        <p:spPr bwMode="auto">
          <a:xfrm>
            <a:off x="7029450" y="6613525"/>
            <a:ext cx="2114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© Marcus </a:t>
            </a:r>
            <a:r>
              <a:rPr lang="en-US" sz="1000" kern="1200" dirty="0" err="1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Gossler</a:t>
            </a: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 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4562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34564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Definir terminología</a:t>
            </a:r>
          </a:p>
        </p:txBody>
      </p:sp>
      <p:sp>
        <p:nvSpPr>
          <p:cNvPr id="834565" name="Text Box 5"/>
          <p:cNvSpPr txBox="1">
            <a:spLocks noChangeArrowheads="1"/>
          </p:cNvSpPr>
          <p:nvPr/>
        </p:nvSpPr>
        <p:spPr bwMode="auto">
          <a:xfrm>
            <a:off x="7056438" y="5581650"/>
            <a:ext cx="21637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© Roger </a:t>
            </a:r>
            <a:r>
              <a:rPr lang="en-US" sz="1000" kern="1200" dirty="0" err="1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McLassus</a:t>
            </a: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 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5587" name="Rectangle 3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Hacer preguntas, no sermones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6612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Hacer preguntas, no sermones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7636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Usar la Biblia</a:t>
            </a:r>
          </a:p>
        </p:txBody>
      </p:sp>
      <p:sp>
        <p:nvSpPr>
          <p:cNvPr id="837637" name="Text Box 5"/>
          <p:cNvSpPr txBox="1">
            <a:spLocks noChangeArrowheads="1"/>
          </p:cNvSpPr>
          <p:nvPr/>
        </p:nvSpPr>
        <p:spPr bwMode="auto">
          <a:xfrm>
            <a:off x="4381500" y="6613525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International Mission Board – </a:t>
            </a:r>
            <a:r>
              <a:rPr lang="en-US" sz="1000" kern="1200" dirty="0" err="1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Bautistas</a:t>
            </a:r>
            <a:r>
              <a:rPr lang="en-US" sz="1000" kern="12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del Sur</a:t>
            </a:r>
            <a:endParaRPr lang="en-US" sz="1000" kern="12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866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No criticar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9683" name="Rectangle 3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Elogiar cuando posible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0708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Estudiar sus creencias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1731" name="Rectangle 3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4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Conversar sobre debilidades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2756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48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Conversar sobre inconsistencias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3779" name="Rectangle 3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Tres conceptos comunes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480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44804" name="Rectangle 4"/>
          <p:cNvSpPr>
            <a:spLocks noChangeArrowheads="1"/>
          </p:cNvSpPr>
          <p:nvPr/>
        </p:nvSpPr>
        <p:spPr bwMode="auto">
          <a:xfrm>
            <a:off x="-228600" y="5029200"/>
            <a:ext cx="96012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Somos conscientes de la existencia de un creador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6852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Tenemos una conciencia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7874" name="Rectangle 2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47875" name="Rectangle 3"/>
          <p:cNvSpPr>
            <a:spLocks noChangeArrowheads="1"/>
          </p:cNvSpPr>
          <p:nvPr/>
        </p:nvSpPr>
        <p:spPr bwMode="auto">
          <a:xfrm>
            <a:off x="-228600" y="5029200"/>
            <a:ext cx="96012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4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Sabemos que no hay justicia perfecta en este mundo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8899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48900" name="Rectangle 4"/>
          <p:cNvSpPr>
            <a:spLocks noChangeArrowheads="1"/>
          </p:cNvSpPr>
          <p:nvPr/>
        </p:nvSpPr>
        <p:spPr bwMode="auto">
          <a:xfrm>
            <a:off x="-228600" y="5029200"/>
            <a:ext cx="96012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4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Entonces, Debe haber un juicio en el mundo venidero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50947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50948" name="Rectangle 4"/>
          <p:cNvSpPr>
            <a:spLocks noChangeArrowheads="1"/>
          </p:cNvSpPr>
          <p:nvPr/>
        </p:nvSpPr>
        <p:spPr bwMode="auto">
          <a:xfrm>
            <a:off x="-228600" y="5029200"/>
            <a:ext cx="96012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400" kern="1200" dirty="0" smtClean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Mostrar </a:t>
            </a:r>
            <a:r>
              <a:rPr lang="es-VE" sz="54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que</a:t>
            </a:r>
            <a:br>
              <a:rPr lang="es-VE" sz="54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</a:br>
            <a:r>
              <a:rPr lang="es-VE" sz="54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Biblia es confiable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117013" y="48768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362200"/>
            <a:ext cx="9144000" cy="2079626"/>
          </a:xfrm>
          <a:effectLst/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9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Schbook BT" pitchFamily="18" charset="0"/>
              </a:rPr>
              <a:t>Fin de la conferencia …</a:t>
            </a:r>
            <a:endParaRPr lang="es-VE" sz="9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362200"/>
            <a:ext cx="9144000" cy="2079626"/>
          </a:xfrm>
          <a:effectLst/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9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Schbook BT" pitchFamily="18" charset="0"/>
              </a:rPr>
              <a:t>pero sólo el </a:t>
            </a:r>
            <a:r>
              <a:rPr lang="es-ES" sz="90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Schbook BT" pitchFamily="18" charset="0"/>
              </a:rPr>
              <a:t>comienzo</a:t>
            </a:r>
            <a:r>
              <a:rPr lang="es-ES" sz="9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Schbook BT" pitchFamily="18" charset="0"/>
              </a:rPr>
              <a:t> de</a:t>
            </a:r>
            <a:br>
              <a:rPr lang="es-ES" sz="9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Schbook BT" pitchFamily="18" charset="0"/>
              </a:rPr>
            </a:br>
            <a:r>
              <a:rPr lang="es-ES" sz="9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Schbook BT" pitchFamily="18" charset="0"/>
              </a:rPr>
              <a:t>nuestra tarea</a:t>
            </a:r>
            <a:endParaRPr lang="es-VE" sz="9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4766</TotalTime>
  <Words>353</Words>
  <Application>Microsoft Office PowerPoint</Application>
  <PresentationFormat>On-screen Show (4:3)</PresentationFormat>
  <Paragraphs>81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Libra BT</vt:lpstr>
      <vt:lpstr>Wingdings</vt:lpstr>
      <vt:lpstr>Arial Narrow</vt:lpstr>
      <vt:lpstr>CentSchbook BT</vt:lpstr>
      <vt:lpstr>Default Design</vt:lpstr>
      <vt:lpstr>Los seguidores de la nueva era  -continuación-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cómo evangelizar y hacer discípulos entre seguidores de la nueva era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Fin de la conferencia …</vt:lpstr>
      <vt:lpstr>pero sólo el comienzo de nuestra tarea</vt:lpstr>
      <vt:lpstr>Slide 48</vt:lpstr>
      <vt:lpstr>Slide 49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Ritchey</dc:creator>
  <cp:lastModifiedBy>William Ritchey</cp:lastModifiedBy>
  <cp:revision>178</cp:revision>
  <dcterms:created xsi:type="dcterms:W3CDTF">2007-11-13T16:31:37Z</dcterms:created>
  <dcterms:modified xsi:type="dcterms:W3CDTF">2009-12-05T03:07:39Z</dcterms:modified>
</cp:coreProperties>
</file>